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0"/>
  </p:notesMasterIdLst>
  <p:sldIdLst>
    <p:sldId id="256" r:id="rId2"/>
    <p:sldId id="276" r:id="rId3"/>
    <p:sldId id="263" r:id="rId4"/>
    <p:sldId id="270" r:id="rId5"/>
    <p:sldId id="265" r:id="rId6"/>
    <p:sldId id="266" r:id="rId7"/>
    <p:sldId id="273" r:id="rId8"/>
    <p:sldId id="272" r:id="rId9"/>
    <p:sldId id="261" r:id="rId10"/>
    <p:sldId id="262" r:id="rId11"/>
    <p:sldId id="267" r:id="rId12"/>
    <p:sldId id="258" r:id="rId13"/>
    <p:sldId id="268" r:id="rId14"/>
    <p:sldId id="275" r:id="rId15"/>
    <p:sldId id="274" r:id="rId16"/>
    <p:sldId id="269" r:id="rId17"/>
    <p:sldId id="277" r:id="rId18"/>
    <p:sldId id="259" r:id="rId19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" initials="M Z G" lastIdx="4" clrIdx="0"/>
  <p:cmAuthor id="1" name="Lenovo" initials="L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84380"/>
    <p:restoredTop sz="94660"/>
  </p:normalViewPr>
  <p:slideViewPr>
    <p:cSldViewPr>
      <p:cViewPr>
        <p:scale>
          <a:sx n="70" d="100"/>
          <a:sy n="70" d="100"/>
        </p:scale>
        <p:origin x="-2022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CC0616-CA6E-479D-BDE4-1F8A1143280E}" type="doc">
      <dgm:prSet loTypeId="urn:microsoft.com/office/officeart/2005/8/layout/list1" loCatId="list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pPr rtl="1"/>
          <a:endParaRPr lang="he-IL"/>
        </a:p>
      </dgm:t>
    </dgm:pt>
    <dgm:pt modelId="{54943011-012F-461B-B9A3-0CA5BD20B40C}">
      <dgm:prSet phldrT="[טקסט]" custT="1"/>
      <dgm:spPr/>
      <dgm:t>
        <a:bodyPr/>
        <a:lstStyle/>
        <a:p>
          <a:pPr algn="r" rtl="1"/>
          <a:r>
            <a:rPr lang="he-IL" sz="2800" dirty="0" smtClean="0">
              <a:latin typeface="David" pitchFamily="34" charset="-79"/>
              <a:cs typeface="David" pitchFamily="34" charset="-79"/>
            </a:rPr>
            <a:t>מהי פרטיות?</a:t>
          </a:r>
          <a:endParaRPr lang="he-IL" sz="2800" dirty="0">
            <a:latin typeface="David" pitchFamily="34" charset="-79"/>
            <a:cs typeface="David" pitchFamily="34" charset="-79"/>
          </a:endParaRPr>
        </a:p>
      </dgm:t>
    </dgm:pt>
    <dgm:pt modelId="{73821B05-6558-4BA8-B518-0A0276420082}" type="parTrans" cxnId="{5BBF5DE4-E5E9-4DB0-BF83-02EC5BC3C534}">
      <dgm:prSet/>
      <dgm:spPr/>
      <dgm:t>
        <a:bodyPr/>
        <a:lstStyle/>
        <a:p>
          <a:pPr algn="r" rtl="1"/>
          <a:endParaRPr lang="he-IL"/>
        </a:p>
      </dgm:t>
    </dgm:pt>
    <dgm:pt modelId="{C3C68F7D-1386-4B79-952A-AD4B164F50D9}" type="sibTrans" cxnId="{5BBF5DE4-E5E9-4DB0-BF83-02EC5BC3C534}">
      <dgm:prSet/>
      <dgm:spPr/>
      <dgm:t>
        <a:bodyPr/>
        <a:lstStyle/>
        <a:p>
          <a:pPr algn="r" rtl="1"/>
          <a:endParaRPr lang="he-IL"/>
        </a:p>
      </dgm:t>
    </dgm:pt>
    <dgm:pt modelId="{59C2053B-3920-4128-A790-ABC41F673A72}">
      <dgm:prSet phldrT="[טקסט]" custT="1"/>
      <dgm:spPr/>
      <dgm:t>
        <a:bodyPr/>
        <a:lstStyle/>
        <a:p>
          <a:pPr algn="r" rtl="1"/>
          <a:r>
            <a:rPr lang="he-IL" sz="2800" dirty="0" smtClean="0">
              <a:latin typeface="David" pitchFamily="34" charset="-79"/>
              <a:cs typeface="David" pitchFamily="34" charset="-79"/>
            </a:rPr>
            <a:t>מהי אנונימיות?</a:t>
          </a:r>
          <a:endParaRPr lang="he-IL" sz="2800" dirty="0">
            <a:latin typeface="David" pitchFamily="34" charset="-79"/>
            <a:cs typeface="David" pitchFamily="34" charset="-79"/>
          </a:endParaRPr>
        </a:p>
      </dgm:t>
    </dgm:pt>
    <dgm:pt modelId="{370B6463-24D9-42A3-8080-6F0A0E8508C0}" type="parTrans" cxnId="{68C39B31-57F2-418A-A8E0-91FAFFFDBC67}">
      <dgm:prSet/>
      <dgm:spPr/>
      <dgm:t>
        <a:bodyPr/>
        <a:lstStyle/>
        <a:p>
          <a:pPr algn="r" rtl="1"/>
          <a:endParaRPr lang="he-IL"/>
        </a:p>
      </dgm:t>
    </dgm:pt>
    <dgm:pt modelId="{75331AD2-EDD7-4299-9D61-C925559F7828}" type="sibTrans" cxnId="{68C39B31-57F2-418A-A8E0-91FAFFFDBC67}">
      <dgm:prSet/>
      <dgm:spPr/>
      <dgm:t>
        <a:bodyPr/>
        <a:lstStyle/>
        <a:p>
          <a:pPr algn="r" rtl="1"/>
          <a:endParaRPr lang="he-IL"/>
        </a:p>
      </dgm:t>
    </dgm:pt>
    <dgm:pt modelId="{CD91A040-40D4-4898-BD55-0992EE779555}">
      <dgm:prSet phldrT="[טקסט]"/>
      <dgm:spPr/>
      <dgm:t>
        <a:bodyPr/>
        <a:lstStyle/>
        <a:p>
          <a:pPr algn="r" rtl="1">
            <a:lnSpc>
              <a:spcPct val="200000"/>
            </a:lnSpc>
          </a:pPr>
          <a:r>
            <a:rPr lang="he-IL" dirty="0" smtClean="0">
              <a:latin typeface="David" pitchFamily="34" charset="-79"/>
              <a:cs typeface="David" pitchFamily="34" charset="-79"/>
            </a:rPr>
            <a:t>מצב שבו זהותו של האדם אינה חשופה בתוך המרחב שבו הוא שוהה.</a:t>
          </a:r>
          <a:endParaRPr lang="he-IL" dirty="0">
            <a:latin typeface="David" pitchFamily="34" charset="-79"/>
            <a:cs typeface="David" pitchFamily="34" charset="-79"/>
          </a:endParaRPr>
        </a:p>
      </dgm:t>
    </dgm:pt>
    <dgm:pt modelId="{0E5E0861-DA0B-4107-8427-59C3AF5F689A}" type="parTrans" cxnId="{D048090A-507C-4FD1-924B-2801DC52FE9B}">
      <dgm:prSet/>
      <dgm:spPr/>
      <dgm:t>
        <a:bodyPr/>
        <a:lstStyle/>
        <a:p>
          <a:pPr algn="r" rtl="1"/>
          <a:endParaRPr lang="he-IL"/>
        </a:p>
      </dgm:t>
    </dgm:pt>
    <dgm:pt modelId="{0FFA9AD7-D8BB-43A9-A515-208619891372}" type="sibTrans" cxnId="{D048090A-507C-4FD1-924B-2801DC52FE9B}">
      <dgm:prSet/>
      <dgm:spPr/>
      <dgm:t>
        <a:bodyPr/>
        <a:lstStyle/>
        <a:p>
          <a:pPr algn="r" rtl="1"/>
          <a:endParaRPr lang="he-IL"/>
        </a:p>
      </dgm:t>
    </dgm:pt>
    <dgm:pt modelId="{C90634EF-9315-40B6-B4C9-6F716FE5A55D}">
      <dgm:prSet phldrT="[טקסט]"/>
      <dgm:spPr/>
      <dgm:t>
        <a:bodyPr/>
        <a:lstStyle/>
        <a:p>
          <a:pPr algn="r" rtl="1">
            <a:lnSpc>
              <a:spcPct val="200000"/>
            </a:lnSpc>
          </a:pPr>
          <a:r>
            <a:rPr lang="he-IL" dirty="0" smtClean="0">
              <a:latin typeface="David" pitchFamily="34" charset="-79"/>
              <a:cs typeface="David" pitchFamily="34" charset="-79"/>
            </a:rPr>
            <a:t>יכולתו של האדם לשמור ולהגן על זהותו, מחשבותיו, רגשותיו, סודותיו הכמוסים, אורח חייו ומעשיו האינטימיים.</a:t>
          </a:r>
          <a:endParaRPr lang="he-IL" dirty="0">
            <a:latin typeface="David" pitchFamily="34" charset="-79"/>
            <a:cs typeface="David" pitchFamily="34" charset="-79"/>
          </a:endParaRPr>
        </a:p>
      </dgm:t>
    </dgm:pt>
    <dgm:pt modelId="{7C6DE5E1-FD46-4BB4-8C40-744B3FF66852}" type="parTrans" cxnId="{E05BD5B7-903C-4872-91A8-C4C7170AA389}">
      <dgm:prSet/>
      <dgm:spPr/>
      <dgm:t>
        <a:bodyPr/>
        <a:lstStyle/>
        <a:p>
          <a:pPr rtl="1"/>
          <a:endParaRPr lang="he-IL"/>
        </a:p>
      </dgm:t>
    </dgm:pt>
    <dgm:pt modelId="{4F71BCE8-1685-47B6-924B-C5CA706D4CE6}" type="sibTrans" cxnId="{E05BD5B7-903C-4872-91A8-C4C7170AA389}">
      <dgm:prSet/>
      <dgm:spPr/>
      <dgm:t>
        <a:bodyPr/>
        <a:lstStyle/>
        <a:p>
          <a:pPr rtl="1"/>
          <a:endParaRPr lang="he-IL"/>
        </a:p>
      </dgm:t>
    </dgm:pt>
    <dgm:pt modelId="{20ECB926-A848-4208-8963-5C5DEA0B9BE9}">
      <dgm:prSet phldrT="[טקסט]"/>
      <dgm:spPr/>
      <dgm:t>
        <a:bodyPr/>
        <a:lstStyle/>
        <a:p>
          <a:pPr algn="r" rtl="1">
            <a:lnSpc>
              <a:spcPct val="200000"/>
            </a:lnSpc>
          </a:pPr>
          <a:r>
            <a:rPr lang="he-IL" dirty="0" smtClean="0">
              <a:latin typeface="David" pitchFamily="34" charset="-79"/>
              <a:cs typeface="David" pitchFamily="34" charset="-79"/>
            </a:rPr>
            <a:t>האפשרות לבחור לאילו חלקים ומקומות בעולמו הפרטי, הוא מעניק גישה לגורמים חיצוניים, וכן לשלוט באופן החשיפה, בהיקפה ובעיתויה. </a:t>
          </a:r>
          <a:endParaRPr lang="he-IL" dirty="0">
            <a:latin typeface="David" pitchFamily="34" charset="-79"/>
            <a:cs typeface="David" pitchFamily="34" charset="-79"/>
          </a:endParaRPr>
        </a:p>
      </dgm:t>
    </dgm:pt>
    <dgm:pt modelId="{CF74C8B9-5B42-48C5-83A8-7ABC8B3CF5EB}" type="parTrans" cxnId="{F1C60A16-6543-42C8-A6CF-638C223C2867}">
      <dgm:prSet/>
      <dgm:spPr/>
      <dgm:t>
        <a:bodyPr/>
        <a:lstStyle/>
        <a:p>
          <a:pPr rtl="1"/>
          <a:endParaRPr lang="he-IL"/>
        </a:p>
      </dgm:t>
    </dgm:pt>
    <dgm:pt modelId="{B384F1B2-D818-4FA5-8F2B-D909252374D9}" type="sibTrans" cxnId="{F1C60A16-6543-42C8-A6CF-638C223C2867}">
      <dgm:prSet/>
      <dgm:spPr/>
      <dgm:t>
        <a:bodyPr/>
        <a:lstStyle/>
        <a:p>
          <a:pPr rtl="1"/>
          <a:endParaRPr lang="he-IL"/>
        </a:p>
      </dgm:t>
    </dgm:pt>
    <dgm:pt modelId="{E33F9127-7D76-41BE-9262-7F0FBF46EFB1}">
      <dgm:prSet phldrT="[טקסט]"/>
      <dgm:spPr/>
      <dgm:t>
        <a:bodyPr/>
        <a:lstStyle/>
        <a:p>
          <a:pPr algn="r" rtl="1">
            <a:lnSpc>
              <a:spcPct val="200000"/>
            </a:lnSpc>
          </a:pPr>
          <a:r>
            <a:rPr lang="he-IL" dirty="0" smtClean="0">
              <a:latin typeface="David" pitchFamily="34" charset="-79"/>
              <a:cs typeface="David" pitchFamily="34" charset="-79"/>
            </a:rPr>
            <a:t>(</a:t>
          </a:r>
          <a:r>
            <a:rPr lang="en-US" dirty="0" err="1" smtClean="0">
              <a:cs typeface="+mj-cs"/>
            </a:rPr>
            <a:t>Pfitzmann</a:t>
          </a:r>
          <a:r>
            <a:rPr lang="en-US" dirty="0" smtClean="0">
              <a:cs typeface="+mj-cs"/>
            </a:rPr>
            <a:t> &amp; </a:t>
          </a:r>
          <a:r>
            <a:rPr lang="en-US" dirty="0" err="1" smtClean="0">
              <a:cs typeface="+mj-cs"/>
            </a:rPr>
            <a:t>Köhntopp</a:t>
          </a:r>
          <a:r>
            <a:rPr lang="en-US" dirty="0" smtClean="0">
              <a:cs typeface="+mj-cs"/>
            </a:rPr>
            <a:t>, 2001</a:t>
          </a:r>
          <a:r>
            <a:rPr lang="he-IL" dirty="0" smtClean="0">
              <a:latin typeface="David" pitchFamily="34" charset="-79"/>
              <a:cs typeface="David" pitchFamily="34" charset="-79"/>
            </a:rPr>
            <a:t>).</a:t>
          </a:r>
          <a:endParaRPr lang="he-IL" dirty="0">
            <a:latin typeface="David" pitchFamily="34" charset="-79"/>
            <a:cs typeface="David" pitchFamily="34" charset="-79"/>
          </a:endParaRPr>
        </a:p>
      </dgm:t>
    </dgm:pt>
    <dgm:pt modelId="{EC5AD26F-C7D1-461F-A142-4170B1A74F4F}" type="sibTrans" cxnId="{E76416E6-2A3F-40DB-ADD4-C20439D08F44}">
      <dgm:prSet/>
      <dgm:spPr/>
      <dgm:t>
        <a:bodyPr/>
        <a:lstStyle/>
        <a:p>
          <a:endParaRPr lang="en-US"/>
        </a:p>
      </dgm:t>
    </dgm:pt>
    <dgm:pt modelId="{0B24749F-C10A-4333-B664-FE3E7E46C016}" type="parTrans" cxnId="{E76416E6-2A3F-40DB-ADD4-C20439D08F44}">
      <dgm:prSet/>
      <dgm:spPr/>
      <dgm:t>
        <a:bodyPr/>
        <a:lstStyle/>
        <a:p>
          <a:endParaRPr lang="en-US"/>
        </a:p>
      </dgm:t>
    </dgm:pt>
    <dgm:pt modelId="{756A2B4D-B9D4-4B2E-861D-F84C37521829}">
      <dgm:prSet phldrT="[טקסט]"/>
      <dgm:spPr/>
      <dgm:t>
        <a:bodyPr/>
        <a:lstStyle/>
        <a:p>
          <a:pPr algn="r" rtl="1">
            <a:lnSpc>
              <a:spcPct val="200000"/>
            </a:lnSpc>
          </a:pPr>
          <a:r>
            <a:rPr lang="he-IL" dirty="0" smtClean="0">
              <a:latin typeface="David" pitchFamily="34" charset="-79"/>
              <a:cs typeface="David" pitchFamily="34" charset="-79"/>
            </a:rPr>
            <a:t>(שוורץ-אלטשולר, 2012)</a:t>
          </a:r>
          <a:endParaRPr lang="he-IL" dirty="0">
            <a:latin typeface="David" pitchFamily="34" charset="-79"/>
            <a:cs typeface="David" pitchFamily="34" charset="-79"/>
          </a:endParaRPr>
        </a:p>
      </dgm:t>
    </dgm:pt>
    <dgm:pt modelId="{A96F76AC-998F-491A-B39B-3AADB7A6729C}" type="sibTrans" cxnId="{B95DE591-DA4D-4FD3-8BD9-3CA980221946}">
      <dgm:prSet/>
      <dgm:spPr/>
      <dgm:t>
        <a:bodyPr/>
        <a:lstStyle/>
        <a:p>
          <a:endParaRPr lang="en-US"/>
        </a:p>
      </dgm:t>
    </dgm:pt>
    <dgm:pt modelId="{85077BAB-F934-4673-975E-B4650387C5F6}" type="parTrans" cxnId="{B95DE591-DA4D-4FD3-8BD9-3CA980221946}">
      <dgm:prSet/>
      <dgm:spPr/>
      <dgm:t>
        <a:bodyPr/>
        <a:lstStyle/>
        <a:p>
          <a:endParaRPr lang="en-US"/>
        </a:p>
      </dgm:t>
    </dgm:pt>
    <dgm:pt modelId="{E0C18003-DECB-4577-AC69-EF842D7E832E}" type="pres">
      <dgm:prSet presAssocID="{98CC0616-CA6E-479D-BDE4-1F8A1143280E}" presName="linear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1AB677CD-B472-4288-ADF4-61C2F9317389}" type="pres">
      <dgm:prSet presAssocID="{54943011-012F-461B-B9A3-0CA5BD20B40C}" presName="parentLin" presStyleCnt="0"/>
      <dgm:spPr/>
    </dgm:pt>
    <dgm:pt modelId="{1B8A9D1D-CE14-4775-BC4B-E1349F658AC5}" type="pres">
      <dgm:prSet presAssocID="{54943011-012F-461B-B9A3-0CA5BD20B40C}" presName="parentLeftMargin" presStyleLbl="node1" presStyleIdx="0" presStyleCnt="2"/>
      <dgm:spPr/>
      <dgm:t>
        <a:bodyPr/>
        <a:lstStyle/>
        <a:p>
          <a:pPr rtl="1"/>
          <a:endParaRPr lang="he-IL"/>
        </a:p>
      </dgm:t>
    </dgm:pt>
    <dgm:pt modelId="{142E9395-025B-48F6-91D4-750758D1A9D7}" type="pres">
      <dgm:prSet presAssocID="{54943011-012F-461B-B9A3-0CA5BD20B40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BD66F1A8-10F0-4853-AE58-023AFD955926}" type="pres">
      <dgm:prSet presAssocID="{54943011-012F-461B-B9A3-0CA5BD20B40C}" presName="negativeSpace" presStyleCnt="0"/>
      <dgm:spPr/>
    </dgm:pt>
    <dgm:pt modelId="{870A156D-0BE9-4890-90BA-D194F997A0F9}" type="pres">
      <dgm:prSet presAssocID="{54943011-012F-461B-B9A3-0CA5BD20B40C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A3E4136B-64EE-4FF2-A875-D2C4B2B25DA0}" type="pres">
      <dgm:prSet presAssocID="{C3C68F7D-1386-4B79-952A-AD4B164F50D9}" presName="spaceBetweenRectangles" presStyleCnt="0"/>
      <dgm:spPr/>
    </dgm:pt>
    <dgm:pt modelId="{A6CB7E8E-F8A8-4942-BB9F-DB9E9FD08B8E}" type="pres">
      <dgm:prSet presAssocID="{59C2053B-3920-4128-A790-ABC41F673A72}" presName="parentLin" presStyleCnt="0"/>
      <dgm:spPr/>
    </dgm:pt>
    <dgm:pt modelId="{B50BDABC-A9FB-41C5-AA79-B88BE27D9984}" type="pres">
      <dgm:prSet presAssocID="{59C2053B-3920-4128-A790-ABC41F673A72}" presName="parentLeftMargin" presStyleLbl="node1" presStyleIdx="0" presStyleCnt="2"/>
      <dgm:spPr/>
      <dgm:t>
        <a:bodyPr/>
        <a:lstStyle/>
        <a:p>
          <a:pPr rtl="1"/>
          <a:endParaRPr lang="he-IL"/>
        </a:p>
      </dgm:t>
    </dgm:pt>
    <dgm:pt modelId="{13EC7364-1793-433E-8C8A-936352B15EE6}" type="pres">
      <dgm:prSet presAssocID="{59C2053B-3920-4128-A790-ABC41F673A7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AEBD83D7-36FB-4B83-94F2-3B39CFB4C38C}" type="pres">
      <dgm:prSet presAssocID="{59C2053B-3920-4128-A790-ABC41F673A72}" presName="negativeSpace" presStyleCnt="0"/>
      <dgm:spPr/>
    </dgm:pt>
    <dgm:pt modelId="{F4297AC8-AC83-481F-B789-B0D74BB94FD8}" type="pres">
      <dgm:prSet presAssocID="{59C2053B-3920-4128-A790-ABC41F673A72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E76416E6-2A3F-40DB-ADD4-C20439D08F44}" srcId="{59C2053B-3920-4128-A790-ABC41F673A72}" destId="{E33F9127-7D76-41BE-9262-7F0FBF46EFB1}" srcOrd="1" destOrd="0" parTransId="{0B24749F-C10A-4333-B664-FE3E7E46C016}" sibTransId="{EC5AD26F-C7D1-461F-A142-4170B1A74F4F}"/>
    <dgm:cxn modelId="{68C39B31-57F2-418A-A8E0-91FAFFFDBC67}" srcId="{98CC0616-CA6E-479D-BDE4-1F8A1143280E}" destId="{59C2053B-3920-4128-A790-ABC41F673A72}" srcOrd="1" destOrd="0" parTransId="{370B6463-24D9-42A3-8080-6F0A0E8508C0}" sibTransId="{75331AD2-EDD7-4299-9D61-C925559F7828}"/>
    <dgm:cxn modelId="{D048090A-507C-4FD1-924B-2801DC52FE9B}" srcId="{59C2053B-3920-4128-A790-ABC41F673A72}" destId="{CD91A040-40D4-4898-BD55-0992EE779555}" srcOrd="0" destOrd="0" parTransId="{0E5E0861-DA0B-4107-8427-59C3AF5F689A}" sibTransId="{0FFA9AD7-D8BB-43A9-A515-208619891372}"/>
    <dgm:cxn modelId="{8339200D-8F86-4E38-AEA3-449F34286FF3}" type="presOf" srcId="{756A2B4D-B9D4-4B2E-861D-F84C37521829}" destId="{870A156D-0BE9-4890-90BA-D194F997A0F9}" srcOrd="0" destOrd="2" presId="urn:microsoft.com/office/officeart/2005/8/layout/list1"/>
    <dgm:cxn modelId="{3C6989B3-553A-4130-8E7E-80038D15C625}" type="presOf" srcId="{20ECB926-A848-4208-8963-5C5DEA0B9BE9}" destId="{870A156D-0BE9-4890-90BA-D194F997A0F9}" srcOrd="0" destOrd="1" presId="urn:microsoft.com/office/officeart/2005/8/layout/list1"/>
    <dgm:cxn modelId="{BC7FA177-F002-4521-848C-B72DEAD7B5FF}" type="presOf" srcId="{59C2053B-3920-4128-A790-ABC41F673A72}" destId="{13EC7364-1793-433E-8C8A-936352B15EE6}" srcOrd="1" destOrd="0" presId="urn:microsoft.com/office/officeart/2005/8/layout/list1"/>
    <dgm:cxn modelId="{B95DE591-DA4D-4FD3-8BD9-3CA980221946}" srcId="{54943011-012F-461B-B9A3-0CA5BD20B40C}" destId="{756A2B4D-B9D4-4B2E-861D-F84C37521829}" srcOrd="2" destOrd="0" parTransId="{85077BAB-F934-4673-975E-B4650387C5F6}" sibTransId="{A96F76AC-998F-491A-B39B-3AADB7A6729C}"/>
    <dgm:cxn modelId="{F1C5BC2F-4B63-454D-AB94-3BA907B5A136}" type="presOf" srcId="{C90634EF-9315-40B6-B4C9-6F716FE5A55D}" destId="{870A156D-0BE9-4890-90BA-D194F997A0F9}" srcOrd="0" destOrd="0" presId="urn:microsoft.com/office/officeart/2005/8/layout/list1"/>
    <dgm:cxn modelId="{D0C9F81C-79A2-4B5F-AAE3-8FB49D12EB91}" type="presOf" srcId="{98CC0616-CA6E-479D-BDE4-1F8A1143280E}" destId="{E0C18003-DECB-4577-AC69-EF842D7E832E}" srcOrd="0" destOrd="0" presId="urn:microsoft.com/office/officeart/2005/8/layout/list1"/>
    <dgm:cxn modelId="{35D260B0-EC6F-4409-A1E5-A70CD3210BC7}" type="presOf" srcId="{59C2053B-3920-4128-A790-ABC41F673A72}" destId="{B50BDABC-A9FB-41C5-AA79-B88BE27D9984}" srcOrd="0" destOrd="0" presId="urn:microsoft.com/office/officeart/2005/8/layout/list1"/>
    <dgm:cxn modelId="{5BBF5DE4-E5E9-4DB0-BF83-02EC5BC3C534}" srcId="{98CC0616-CA6E-479D-BDE4-1F8A1143280E}" destId="{54943011-012F-461B-B9A3-0CA5BD20B40C}" srcOrd="0" destOrd="0" parTransId="{73821B05-6558-4BA8-B518-0A0276420082}" sibTransId="{C3C68F7D-1386-4B79-952A-AD4B164F50D9}"/>
    <dgm:cxn modelId="{F081504A-3FCE-43E6-B6F9-E689316BD1A1}" type="presOf" srcId="{E33F9127-7D76-41BE-9262-7F0FBF46EFB1}" destId="{F4297AC8-AC83-481F-B789-B0D74BB94FD8}" srcOrd="0" destOrd="1" presId="urn:microsoft.com/office/officeart/2005/8/layout/list1"/>
    <dgm:cxn modelId="{B25F9AF2-6A87-4845-AA66-AEECD649722B}" type="presOf" srcId="{54943011-012F-461B-B9A3-0CA5BD20B40C}" destId="{1B8A9D1D-CE14-4775-BC4B-E1349F658AC5}" srcOrd="0" destOrd="0" presId="urn:microsoft.com/office/officeart/2005/8/layout/list1"/>
    <dgm:cxn modelId="{CFE9F02C-22E6-41B2-BCC3-9B35BE63141E}" type="presOf" srcId="{CD91A040-40D4-4898-BD55-0992EE779555}" destId="{F4297AC8-AC83-481F-B789-B0D74BB94FD8}" srcOrd="0" destOrd="0" presId="urn:microsoft.com/office/officeart/2005/8/layout/list1"/>
    <dgm:cxn modelId="{E05BD5B7-903C-4872-91A8-C4C7170AA389}" srcId="{54943011-012F-461B-B9A3-0CA5BD20B40C}" destId="{C90634EF-9315-40B6-B4C9-6F716FE5A55D}" srcOrd="0" destOrd="0" parTransId="{7C6DE5E1-FD46-4BB4-8C40-744B3FF66852}" sibTransId="{4F71BCE8-1685-47B6-924B-C5CA706D4CE6}"/>
    <dgm:cxn modelId="{1F07B515-E3BC-4C91-B364-97B91CA85D1E}" type="presOf" srcId="{54943011-012F-461B-B9A3-0CA5BD20B40C}" destId="{142E9395-025B-48F6-91D4-750758D1A9D7}" srcOrd="1" destOrd="0" presId="urn:microsoft.com/office/officeart/2005/8/layout/list1"/>
    <dgm:cxn modelId="{F1C60A16-6543-42C8-A6CF-638C223C2867}" srcId="{54943011-012F-461B-B9A3-0CA5BD20B40C}" destId="{20ECB926-A848-4208-8963-5C5DEA0B9BE9}" srcOrd="1" destOrd="0" parTransId="{CF74C8B9-5B42-48C5-83A8-7ABC8B3CF5EB}" sibTransId="{B384F1B2-D818-4FA5-8F2B-D909252374D9}"/>
    <dgm:cxn modelId="{F66EF7B0-45BF-4205-BFC0-9BB6A2C60CF2}" type="presParOf" srcId="{E0C18003-DECB-4577-AC69-EF842D7E832E}" destId="{1AB677CD-B472-4288-ADF4-61C2F9317389}" srcOrd="0" destOrd="0" presId="urn:microsoft.com/office/officeart/2005/8/layout/list1"/>
    <dgm:cxn modelId="{39F536FB-CDD8-40A2-9322-B7D7A7C2A460}" type="presParOf" srcId="{1AB677CD-B472-4288-ADF4-61C2F9317389}" destId="{1B8A9D1D-CE14-4775-BC4B-E1349F658AC5}" srcOrd="0" destOrd="0" presId="urn:microsoft.com/office/officeart/2005/8/layout/list1"/>
    <dgm:cxn modelId="{D22D1A2D-4DC2-4D9D-9A87-A556EA63C61E}" type="presParOf" srcId="{1AB677CD-B472-4288-ADF4-61C2F9317389}" destId="{142E9395-025B-48F6-91D4-750758D1A9D7}" srcOrd="1" destOrd="0" presId="urn:microsoft.com/office/officeart/2005/8/layout/list1"/>
    <dgm:cxn modelId="{C95B7559-A4DD-47FE-85ED-88083D91E6A6}" type="presParOf" srcId="{E0C18003-DECB-4577-AC69-EF842D7E832E}" destId="{BD66F1A8-10F0-4853-AE58-023AFD955926}" srcOrd="1" destOrd="0" presId="urn:microsoft.com/office/officeart/2005/8/layout/list1"/>
    <dgm:cxn modelId="{845AE4FB-F357-40B0-A45A-D33F1B465D3A}" type="presParOf" srcId="{E0C18003-DECB-4577-AC69-EF842D7E832E}" destId="{870A156D-0BE9-4890-90BA-D194F997A0F9}" srcOrd="2" destOrd="0" presId="urn:microsoft.com/office/officeart/2005/8/layout/list1"/>
    <dgm:cxn modelId="{58D63349-D5F1-4140-985E-92A54F4C247E}" type="presParOf" srcId="{E0C18003-DECB-4577-AC69-EF842D7E832E}" destId="{A3E4136B-64EE-4FF2-A875-D2C4B2B25DA0}" srcOrd="3" destOrd="0" presId="urn:microsoft.com/office/officeart/2005/8/layout/list1"/>
    <dgm:cxn modelId="{91A08F5F-9090-48C9-9E9A-53DE7915C796}" type="presParOf" srcId="{E0C18003-DECB-4577-AC69-EF842D7E832E}" destId="{A6CB7E8E-F8A8-4942-BB9F-DB9E9FD08B8E}" srcOrd="4" destOrd="0" presId="urn:microsoft.com/office/officeart/2005/8/layout/list1"/>
    <dgm:cxn modelId="{97C57001-BEF7-4B38-8C48-71437F97F0C4}" type="presParOf" srcId="{A6CB7E8E-F8A8-4942-BB9F-DB9E9FD08B8E}" destId="{B50BDABC-A9FB-41C5-AA79-B88BE27D9984}" srcOrd="0" destOrd="0" presId="urn:microsoft.com/office/officeart/2005/8/layout/list1"/>
    <dgm:cxn modelId="{F667F60C-A83E-4FF2-B171-F84D0B465830}" type="presParOf" srcId="{A6CB7E8E-F8A8-4942-BB9F-DB9E9FD08B8E}" destId="{13EC7364-1793-433E-8C8A-936352B15EE6}" srcOrd="1" destOrd="0" presId="urn:microsoft.com/office/officeart/2005/8/layout/list1"/>
    <dgm:cxn modelId="{E0120FA4-C51B-44CE-B158-084E39D32F03}" type="presParOf" srcId="{E0C18003-DECB-4577-AC69-EF842D7E832E}" destId="{AEBD83D7-36FB-4B83-94F2-3B39CFB4C38C}" srcOrd="5" destOrd="0" presId="urn:microsoft.com/office/officeart/2005/8/layout/list1"/>
    <dgm:cxn modelId="{E42D3CCA-531C-4B9D-AA4E-F55E172B3C81}" type="presParOf" srcId="{E0C18003-DECB-4577-AC69-EF842D7E832E}" destId="{F4297AC8-AC83-481F-B789-B0D74BB94FD8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8CED4B-F0CF-4DF5-9283-716FE121ADCD}" type="doc">
      <dgm:prSet loTypeId="urn:microsoft.com/office/officeart/2005/8/layout/vList2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pPr rtl="1"/>
          <a:endParaRPr lang="he-IL"/>
        </a:p>
      </dgm:t>
    </dgm:pt>
    <dgm:pt modelId="{1BD5016E-27A1-437E-BA24-59B7B23982E4}">
      <dgm:prSet phldrT="[טקסט]" custT="1"/>
      <dgm:spPr/>
      <dgm:t>
        <a:bodyPr/>
        <a:lstStyle/>
        <a:p>
          <a:pPr algn="ctr" rtl="1"/>
          <a:r>
            <a:rPr lang="he-IL" sz="3200" dirty="0" smtClean="0"/>
            <a:t>חשיפת כתובת </a:t>
          </a:r>
          <a:r>
            <a:rPr lang="en-US" sz="3200" dirty="0" smtClean="0"/>
            <a:t>IP</a:t>
          </a:r>
          <a:endParaRPr lang="he-IL" sz="3200" dirty="0"/>
        </a:p>
      </dgm:t>
    </dgm:pt>
    <dgm:pt modelId="{E446F650-A8DA-499F-8565-850CA9CC6162}" type="parTrans" cxnId="{A84240C0-98D7-4CF3-8163-70EC40397C37}">
      <dgm:prSet/>
      <dgm:spPr/>
      <dgm:t>
        <a:bodyPr/>
        <a:lstStyle/>
        <a:p>
          <a:pPr algn="ctr" rtl="1"/>
          <a:endParaRPr lang="he-IL" sz="3200"/>
        </a:p>
      </dgm:t>
    </dgm:pt>
    <dgm:pt modelId="{9C6E53CB-F0C7-4D72-81B5-F67B815CC02D}" type="sibTrans" cxnId="{A84240C0-98D7-4CF3-8163-70EC40397C37}">
      <dgm:prSet/>
      <dgm:spPr/>
      <dgm:t>
        <a:bodyPr/>
        <a:lstStyle/>
        <a:p>
          <a:pPr algn="ctr" rtl="1"/>
          <a:endParaRPr lang="he-IL" sz="3200"/>
        </a:p>
      </dgm:t>
    </dgm:pt>
    <dgm:pt modelId="{C44F358C-AC00-4B2C-846B-0B8801426C07}">
      <dgm:prSet phldrT="[טקסט]" custT="1"/>
      <dgm:spPr/>
      <dgm:t>
        <a:bodyPr/>
        <a:lstStyle/>
        <a:p>
          <a:pPr algn="ctr" rtl="1"/>
          <a:r>
            <a:rPr lang="he-IL" sz="3200" dirty="0" smtClean="0"/>
            <a:t>"עוגיות מעקב" (</a:t>
          </a:r>
          <a:r>
            <a:rPr lang="en-US" sz="3200" dirty="0" smtClean="0"/>
            <a:t>Tracking Cookies</a:t>
          </a:r>
          <a:r>
            <a:rPr lang="he-IL" sz="3200" dirty="0" smtClean="0"/>
            <a:t>)</a:t>
          </a:r>
          <a:endParaRPr lang="he-IL" sz="3200" dirty="0"/>
        </a:p>
      </dgm:t>
    </dgm:pt>
    <dgm:pt modelId="{99103C48-A40D-4992-BBA1-0B5846BC00D7}" type="parTrans" cxnId="{E3F95289-41EB-4EC7-BF90-F71E966C443B}">
      <dgm:prSet/>
      <dgm:spPr/>
      <dgm:t>
        <a:bodyPr/>
        <a:lstStyle/>
        <a:p>
          <a:pPr algn="ctr" rtl="1"/>
          <a:endParaRPr lang="he-IL" sz="3200"/>
        </a:p>
      </dgm:t>
    </dgm:pt>
    <dgm:pt modelId="{2516FB75-7C25-4AB5-AEF7-05C731BFB9FE}" type="sibTrans" cxnId="{E3F95289-41EB-4EC7-BF90-F71E966C443B}">
      <dgm:prSet/>
      <dgm:spPr/>
      <dgm:t>
        <a:bodyPr/>
        <a:lstStyle/>
        <a:p>
          <a:pPr algn="ctr" rtl="1"/>
          <a:endParaRPr lang="he-IL" sz="3200"/>
        </a:p>
      </dgm:t>
    </dgm:pt>
    <dgm:pt modelId="{CD823DC0-B576-4C4A-903A-389F3953A6FC}" type="pres">
      <dgm:prSet presAssocID="{9D8CED4B-F0CF-4DF5-9283-716FE121ADC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97EE76D1-0BD0-46E7-ADAE-FA939DE9E9AD}" type="pres">
      <dgm:prSet presAssocID="{1BD5016E-27A1-437E-BA24-59B7B23982E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E3C40DC3-8E2E-4554-9890-AAE5813E42F3}" type="pres">
      <dgm:prSet presAssocID="{9C6E53CB-F0C7-4D72-81B5-F67B815CC02D}" presName="spacer" presStyleCnt="0"/>
      <dgm:spPr/>
    </dgm:pt>
    <dgm:pt modelId="{95B958F1-E8B5-466D-9F5F-8E2E671C6F3D}" type="pres">
      <dgm:prSet presAssocID="{C44F358C-AC00-4B2C-846B-0B8801426C0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97A093EB-0AAB-49FA-BC2B-377446CBDA73}" type="presOf" srcId="{1BD5016E-27A1-437E-BA24-59B7B23982E4}" destId="{97EE76D1-0BD0-46E7-ADAE-FA939DE9E9AD}" srcOrd="0" destOrd="0" presId="urn:microsoft.com/office/officeart/2005/8/layout/vList2"/>
    <dgm:cxn modelId="{242C4F80-A4BC-4DB2-9142-C8E774E03C9B}" type="presOf" srcId="{9D8CED4B-F0CF-4DF5-9283-716FE121ADCD}" destId="{CD823DC0-B576-4C4A-903A-389F3953A6FC}" srcOrd="0" destOrd="0" presId="urn:microsoft.com/office/officeart/2005/8/layout/vList2"/>
    <dgm:cxn modelId="{E3F95289-41EB-4EC7-BF90-F71E966C443B}" srcId="{9D8CED4B-F0CF-4DF5-9283-716FE121ADCD}" destId="{C44F358C-AC00-4B2C-846B-0B8801426C07}" srcOrd="1" destOrd="0" parTransId="{99103C48-A40D-4992-BBA1-0B5846BC00D7}" sibTransId="{2516FB75-7C25-4AB5-AEF7-05C731BFB9FE}"/>
    <dgm:cxn modelId="{EF3E570C-50C0-4632-A0CF-85489BC7F1A6}" type="presOf" srcId="{C44F358C-AC00-4B2C-846B-0B8801426C07}" destId="{95B958F1-E8B5-466D-9F5F-8E2E671C6F3D}" srcOrd="0" destOrd="0" presId="urn:microsoft.com/office/officeart/2005/8/layout/vList2"/>
    <dgm:cxn modelId="{A84240C0-98D7-4CF3-8163-70EC40397C37}" srcId="{9D8CED4B-F0CF-4DF5-9283-716FE121ADCD}" destId="{1BD5016E-27A1-437E-BA24-59B7B23982E4}" srcOrd="0" destOrd="0" parTransId="{E446F650-A8DA-499F-8565-850CA9CC6162}" sibTransId="{9C6E53CB-F0C7-4D72-81B5-F67B815CC02D}"/>
    <dgm:cxn modelId="{D5D7F01D-E125-4C19-85FD-4DD68A600339}" type="presParOf" srcId="{CD823DC0-B576-4C4A-903A-389F3953A6FC}" destId="{97EE76D1-0BD0-46E7-ADAE-FA939DE9E9AD}" srcOrd="0" destOrd="0" presId="urn:microsoft.com/office/officeart/2005/8/layout/vList2"/>
    <dgm:cxn modelId="{E0DF6782-EC8B-4C48-901E-65FEB7B560F2}" type="presParOf" srcId="{CD823DC0-B576-4C4A-903A-389F3953A6FC}" destId="{E3C40DC3-8E2E-4554-9890-AAE5813E42F3}" srcOrd="1" destOrd="0" presId="urn:microsoft.com/office/officeart/2005/8/layout/vList2"/>
    <dgm:cxn modelId="{573A84BC-1F3A-4B1A-A9DA-5F6CBAE7C2CE}" type="presParOf" srcId="{CD823DC0-B576-4C4A-903A-389F3953A6FC}" destId="{95B958F1-E8B5-466D-9F5F-8E2E671C6F3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2AEC183-3E5A-420E-A8A4-03FDFE57421A}" type="doc">
      <dgm:prSet loTypeId="urn:microsoft.com/office/officeart/2005/8/layout/orgChart1" loCatId="hierarchy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pPr rtl="1"/>
          <a:endParaRPr lang="he-IL"/>
        </a:p>
      </dgm:t>
    </dgm:pt>
    <dgm:pt modelId="{730CC4D1-E2C0-41CB-83CE-2D6580A1E8D7}">
      <dgm:prSet phldrT="[טקסט]" custT="1"/>
      <dgm:spPr/>
      <dgm:t>
        <a:bodyPr/>
        <a:lstStyle/>
        <a:p>
          <a:pPr rtl="1"/>
          <a:r>
            <a:rPr lang="he-IL" sz="4000" dirty="0" smtClean="0">
              <a:latin typeface="David" pitchFamily="34" charset="-79"/>
              <a:cs typeface="David" pitchFamily="34" charset="-79"/>
            </a:rPr>
            <a:t>אנונימיות מקוונת</a:t>
          </a:r>
          <a:endParaRPr lang="he-IL" sz="4000" dirty="0">
            <a:latin typeface="David" pitchFamily="34" charset="-79"/>
            <a:cs typeface="David" pitchFamily="34" charset="-79"/>
          </a:endParaRPr>
        </a:p>
      </dgm:t>
    </dgm:pt>
    <dgm:pt modelId="{0CDCACCC-989D-4811-8714-CFE1E2F13697}" type="parTrans" cxnId="{C6015E6C-1861-4511-B498-778DEB6D96B2}">
      <dgm:prSet/>
      <dgm:spPr/>
      <dgm:t>
        <a:bodyPr/>
        <a:lstStyle/>
        <a:p>
          <a:pPr rtl="1"/>
          <a:endParaRPr lang="he-IL">
            <a:latin typeface="David" pitchFamily="34" charset="-79"/>
            <a:cs typeface="David" pitchFamily="34" charset="-79"/>
          </a:endParaRPr>
        </a:p>
      </dgm:t>
    </dgm:pt>
    <dgm:pt modelId="{1B7046AD-9A14-4C9C-8A97-C996FB545BBA}" type="sibTrans" cxnId="{C6015E6C-1861-4511-B498-778DEB6D96B2}">
      <dgm:prSet/>
      <dgm:spPr/>
      <dgm:t>
        <a:bodyPr/>
        <a:lstStyle/>
        <a:p>
          <a:pPr rtl="1"/>
          <a:endParaRPr lang="he-IL">
            <a:latin typeface="David" pitchFamily="34" charset="-79"/>
            <a:cs typeface="David" pitchFamily="34" charset="-79"/>
          </a:endParaRPr>
        </a:p>
      </dgm:t>
    </dgm:pt>
    <dgm:pt modelId="{4E5A1A85-C566-4C6C-8D3A-7F0F9F15B158}">
      <dgm:prSet phldrT="[טקסט]"/>
      <dgm:spPr/>
      <dgm:t>
        <a:bodyPr/>
        <a:lstStyle/>
        <a:p>
          <a:pPr rtl="1">
            <a:lnSpc>
              <a:spcPct val="200000"/>
            </a:lnSpc>
          </a:pPr>
          <a:r>
            <a:rPr lang="he-IL" dirty="0" smtClean="0">
              <a:latin typeface="David" pitchFamily="34" charset="-79"/>
              <a:cs typeface="David" pitchFamily="34" charset="-79"/>
            </a:rPr>
            <a:t>שירות או משתמש אחר אינו יכול לקבוע האם סדרה של פעולות, בוצעו על ידי אותו המשתמש או קבוצה של משתמשים</a:t>
          </a:r>
          <a:endParaRPr lang="he-IL" dirty="0">
            <a:latin typeface="David" pitchFamily="34" charset="-79"/>
            <a:cs typeface="David" pitchFamily="34" charset="-79"/>
          </a:endParaRPr>
        </a:p>
      </dgm:t>
    </dgm:pt>
    <dgm:pt modelId="{4DDB2BAC-5945-4FDA-AE2C-72EE81139630}" type="parTrans" cxnId="{18A9C471-10D4-4752-BD01-AAB98B5F03D4}">
      <dgm:prSet/>
      <dgm:spPr/>
      <dgm:t>
        <a:bodyPr/>
        <a:lstStyle/>
        <a:p>
          <a:pPr rtl="1"/>
          <a:endParaRPr lang="he-IL">
            <a:latin typeface="David" pitchFamily="34" charset="-79"/>
            <a:cs typeface="David" pitchFamily="34" charset="-79"/>
          </a:endParaRPr>
        </a:p>
      </dgm:t>
    </dgm:pt>
    <dgm:pt modelId="{18CB26FF-098C-461F-BB6A-38A353FE31A1}" type="sibTrans" cxnId="{18A9C471-10D4-4752-BD01-AAB98B5F03D4}">
      <dgm:prSet/>
      <dgm:spPr/>
      <dgm:t>
        <a:bodyPr/>
        <a:lstStyle/>
        <a:p>
          <a:pPr rtl="1"/>
          <a:endParaRPr lang="he-IL">
            <a:latin typeface="David" pitchFamily="34" charset="-79"/>
            <a:cs typeface="David" pitchFamily="34" charset="-79"/>
          </a:endParaRPr>
        </a:p>
      </dgm:t>
    </dgm:pt>
    <dgm:pt modelId="{71EEDBB3-DB55-4319-81EE-FAB8EEA3A24E}">
      <dgm:prSet phldrT="[טקסט]"/>
      <dgm:spPr/>
      <dgm:t>
        <a:bodyPr/>
        <a:lstStyle/>
        <a:p>
          <a:pPr rtl="1">
            <a:lnSpc>
              <a:spcPct val="200000"/>
            </a:lnSpc>
          </a:pPr>
          <a:r>
            <a:rPr lang="he-IL" dirty="0" smtClean="0">
              <a:latin typeface="David" pitchFamily="34" charset="-79"/>
              <a:cs typeface="David" pitchFamily="34" charset="-79"/>
            </a:rPr>
            <a:t>שירות או משתמש אחר אינו יכול להשיג ידע משמעותי, על זהותו של המשתמש, כתוצאה מפעולותיו ברשת</a:t>
          </a:r>
          <a:endParaRPr lang="he-IL" dirty="0">
            <a:latin typeface="David" pitchFamily="34" charset="-79"/>
            <a:cs typeface="David" pitchFamily="34" charset="-79"/>
          </a:endParaRPr>
        </a:p>
      </dgm:t>
    </dgm:pt>
    <dgm:pt modelId="{B5A78FA0-FA13-46E6-A698-73310A5BBF85}" type="parTrans" cxnId="{1DBAEA23-33B1-4648-8E50-66899F11BCE1}">
      <dgm:prSet/>
      <dgm:spPr/>
      <dgm:t>
        <a:bodyPr/>
        <a:lstStyle/>
        <a:p>
          <a:pPr rtl="1"/>
          <a:endParaRPr lang="he-IL">
            <a:latin typeface="David" pitchFamily="34" charset="-79"/>
            <a:cs typeface="David" pitchFamily="34" charset="-79"/>
          </a:endParaRPr>
        </a:p>
      </dgm:t>
    </dgm:pt>
    <dgm:pt modelId="{148FAF00-CC74-43A7-90E3-6A42AE97D84E}" type="sibTrans" cxnId="{1DBAEA23-33B1-4648-8E50-66899F11BCE1}">
      <dgm:prSet/>
      <dgm:spPr/>
      <dgm:t>
        <a:bodyPr/>
        <a:lstStyle/>
        <a:p>
          <a:pPr rtl="1"/>
          <a:endParaRPr lang="he-IL">
            <a:latin typeface="David" pitchFamily="34" charset="-79"/>
            <a:cs typeface="David" pitchFamily="34" charset="-79"/>
          </a:endParaRPr>
        </a:p>
      </dgm:t>
    </dgm:pt>
    <dgm:pt modelId="{ED21D3EB-0C46-42A4-A4AC-5B764270E7F4}" type="pres">
      <dgm:prSet presAssocID="{C2AEC183-3E5A-420E-A8A4-03FDFE57421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he-IL"/>
        </a:p>
      </dgm:t>
    </dgm:pt>
    <dgm:pt modelId="{7968FC74-5CD3-4D25-AD34-92236AE1AF68}" type="pres">
      <dgm:prSet presAssocID="{730CC4D1-E2C0-41CB-83CE-2D6580A1E8D7}" presName="hierRoot1" presStyleCnt="0">
        <dgm:presLayoutVars>
          <dgm:hierBranch val="init"/>
        </dgm:presLayoutVars>
      </dgm:prSet>
      <dgm:spPr/>
    </dgm:pt>
    <dgm:pt modelId="{9D81D76F-4A5B-4A14-9DB7-0F34F5C16B0E}" type="pres">
      <dgm:prSet presAssocID="{730CC4D1-E2C0-41CB-83CE-2D6580A1E8D7}" presName="rootComposite1" presStyleCnt="0"/>
      <dgm:spPr/>
    </dgm:pt>
    <dgm:pt modelId="{539BF368-A47C-4622-B4CE-CEAA6A67EABB}" type="pres">
      <dgm:prSet presAssocID="{730CC4D1-E2C0-41CB-83CE-2D6580A1E8D7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4686A48D-4416-4561-89C6-9E630515D8BD}" type="pres">
      <dgm:prSet presAssocID="{730CC4D1-E2C0-41CB-83CE-2D6580A1E8D7}" presName="rootConnector1" presStyleLbl="node1" presStyleIdx="0" presStyleCnt="0"/>
      <dgm:spPr/>
      <dgm:t>
        <a:bodyPr/>
        <a:lstStyle/>
        <a:p>
          <a:pPr rtl="1"/>
          <a:endParaRPr lang="he-IL"/>
        </a:p>
      </dgm:t>
    </dgm:pt>
    <dgm:pt modelId="{47375627-C26E-4B68-AE33-863A8ED9A2E3}" type="pres">
      <dgm:prSet presAssocID="{730CC4D1-E2C0-41CB-83CE-2D6580A1E8D7}" presName="hierChild2" presStyleCnt="0"/>
      <dgm:spPr/>
    </dgm:pt>
    <dgm:pt modelId="{64030757-59B6-416D-869D-8FBF3532EB55}" type="pres">
      <dgm:prSet presAssocID="{4DDB2BAC-5945-4FDA-AE2C-72EE81139630}" presName="Name37" presStyleLbl="parChTrans1D2" presStyleIdx="0" presStyleCnt="2"/>
      <dgm:spPr/>
      <dgm:t>
        <a:bodyPr/>
        <a:lstStyle/>
        <a:p>
          <a:pPr rtl="1"/>
          <a:endParaRPr lang="he-IL"/>
        </a:p>
      </dgm:t>
    </dgm:pt>
    <dgm:pt modelId="{B5A45CF2-3525-4413-B14D-263BFA296279}" type="pres">
      <dgm:prSet presAssocID="{4E5A1A85-C566-4C6C-8D3A-7F0F9F15B158}" presName="hierRoot2" presStyleCnt="0">
        <dgm:presLayoutVars>
          <dgm:hierBranch val="init"/>
        </dgm:presLayoutVars>
      </dgm:prSet>
      <dgm:spPr/>
    </dgm:pt>
    <dgm:pt modelId="{4C64BD56-0EB7-445B-8329-F1456C662085}" type="pres">
      <dgm:prSet presAssocID="{4E5A1A85-C566-4C6C-8D3A-7F0F9F15B158}" presName="rootComposite" presStyleCnt="0"/>
      <dgm:spPr/>
    </dgm:pt>
    <dgm:pt modelId="{787E2449-E26A-41A5-8CF0-D13169220C9B}" type="pres">
      <dgm:prSet presAssocID="{4E5A1A85-C566-4C6C-8D3A-7F0F9F15B158}" presName="rootText" presStyleLbl="node2" presStyleIdx="0" presStyleCnt="2" custScaleX="115171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DD01ECFF-2D4F-433C-9438-B0B19DB17CF8}" type="pres">
      <dgm:prSet presAssocID="{4E5A1A85-C566-4C6C-8D3A-7F0F9F15B158}" presName="rootConnector" presStyleLbl="node2" presStyleIdx="0" presStyleCnt="2"/>
      <dgm:spPr/>
      <dgm:t>
        <a:bodyPr/>
        <a:lstStyle/>
        <a:p>
          <a:pPr rtl="1"/>
          <a:endParaRPr lang="he-IL"/>
        </a:p>
      </dgm:t>
    </dgm:pt>
    <dgm:pt modelId="{E662CB24-6A12-49DA-9609-51CE62846182}" type="pres">
      <dgm:prSet presAssocID="{4E5A1A85-C566-4C6C-8D3A-7F0F9F15B158}" presName="hierChild4" presStyleCnt="0"/>
      <dgm:spPr/>
    </dgm:pt>
    <dgm:pt modelId="{1C07CBDA-50FE-412D-B482-E29151A868C9}" type="pres">
      <dgm:prSet presAssocID="{4E5A1A85-C566-4C6C-8D3A-7F0F9F15B158}" presName="hierChild5" presStyleCnt="0"/>
      <dgm:spPr/>
    </dgm:pt>
    <dgm:pt modelId="{278D73BC-37A5-4B54-A5CE-A1F3FBF7F712}" type="pres">
      <dgm:prSet presAssocID="{B5A78FA0-FA13-46E6-A698-73310A5BBF85}" presName="Name37" presStyleLbl="parChTrans1D2" presStyleIdx="1" presStyleCnt="2"/>
      <dgm:spPr/>
      <dgm:t>
        <a:bodyPr/>
        <a:lstStyle/>
        <a:p>
          <a:pPr rtl="1"/>
          <a:endParaRPr lang="he-IL"/>
        </a:p>
      </dgm:t>
    </dgm:pt>
    <dgm:pt modelId="{502542BB-9B1F-4557-8A09-2D481860548E}" type="pres">
      <dgm:prSet presAssocID="{71EEDBB3-DB55-4319-81EE-FAB8EEA3A24E}" presName="hierRoot2" presStyleCnt="0">
        <dgm:presLayoutVars>
          <dgm:hierBranch val="init"/>
        </dgm:presLayoutVars>
      </dgm:prSet>
      <dgm:spPr/>
    </dgm:pt>
    <dgm:pt modelId="{DE4BC5E8-D658-4748-AA98-F2D95EE5C393}" type="pres">
      <dgm:prSet presAssocID="{71EEDBB3-DB55-4319-81EE-FAB8EEA3A24E}" presName="rootComposite" presStyleCnt="0"/>
      <dgm:spPr/>
    </dgm:pt>
    <dgm:pt modelId="{58DC1C89-B355-4364-843E-E452A128F1B6}" type="pres">
      <dgm:prSet presAssocID="{71EEDBB3-DB55-4319-81EE-FAB8EEA3A24E}" presName="rootText" presStyleLbl="node2" presStyleIdx="1" presStyleCnt="2" custScaleX="115171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5BFD14EB-01E3-441C-9922-25F42CBD4CEB}" type="pres">
      <dgm:prSet presAssocID="{71EEDBB3-DB55-4319-81EE-FAB8EEA3A24E}" presName="rootConnector" presStyleLbl="node2" presStyleIdx="1" presStyleCnt="2"/>
      <dgm:spPr/>
      <dgm:t>
        <a:bodyPr/>
        <a:lstStyle/>
        <a:p>
          <a:pPr rtl="1"/>
          <a:endParaRPr lang="he-IL"/>
        </a:p>
      </dgm:t>
    </dgm:pt>
    <dgm:pt modelId="{AC312C22-DF94-448B-9FF8-F589D5B01812}" type="pres">
      <dgm:prSet presAssocID="{71EEDBB3-DB55-4319-81EE-FAB8EEA3A24E}" presName="hierChild4" presStyleCnt="0"/>
      <dgm:spPr/>
    </dgm:pt>
    <dgm:pt modelId="{A48D1585-CD99-4F0C-9606-A45E908AD487}" type="pres">
      <dgm:prSet presAssocID="{71EEDBB3-DB55-4319-81EE-FAB8EEA3A24E}" presName="hierChild5" presStyleCnt="0"/>
      <dgm:spPr/>
    </dgm:pt>
    <dgm:pt modelId="{048C5AF0-A591-4A90-A6CC-6DB9F53694C8}" type="pres">
      <dgm:prSet presAssocID="{730CC4D1-E2C0-41CB-83CE-2D6580A1E8D7}" presName="hierChild3" presStyleCnt="0"/>
      <dgm:spPr/>
    </dgm:pt>
  </dgm:ptLst>
  <dgm:cxnLst>
    <dgm:cxn modelId="{25E0C583-301A-4329-AE25-FDEB40E1E296}" type="presOf" srcId="{B5A78FA0-FA13-46E6-A698-73310A5BBF85}" destId="{278D73BC-37A5-4B54-A5CE-A1F3FBF7F712}" srcOrd="0" destOrd="0" presId="urn:microsoft.com/office/officeart/2005/8/layout/orgChart1"/>
    <dgm:cxn modelId="{18A9C471-10D4-4752-BD01-AAB98B5F03D4}" srcId="{730CC4D1-E2C0-41CB-83CE-2D6580A1E8D7}" destId="{4E5A1A85-C566-4C6C-8D3A-7F0F9F15B158}" srcOrd="0" destOrd="0" parTransId="{4DDB2BAC-5945-4FDA-AE2C-72EE81139630}" sibTransId="{18CB26FF-098C-461F-BB6A-38A353FE31A1}"/>
    <dgm:cxn modelId="{41F9B22C-C70C-46C7-A74A-47E3900DCFAF}" type="presOf" srcId="{C2AEC183-3E5A-420E-A8A4-03FDFE57421A}" destId="{ED21D3EB-0C46-42A4-A4AC-5B764270E7F4}" srcOrd="0" destOrd="0" presId="urn:microsoft.com/office/officeart/2005/8/layout/orgChart1"/>
    <dgm:cxn modelId="{C6015E6C-1861-4511-B498-778DEB6D96B2}" srcId="{C2AEC183-3E5A-420E-A8A4-03FDFE57421A}" destId="{730CC4D1-E2C0-41CB-83CE-2D6580A1E8D7}" srcOrd="0" destOrd="0" parTransId="{0CDCACCC-989D-4811-8714-CFE1E2F13697}" sibTransId="{1B7046AD-9A14-4C9C-8A97-C996FB545BBA}"/>
    <dgm:cxn modelId="{E8F5BBE5-5C89-4A33-8DF0-3756448845D7}" type="presOf" srcId="{730CC4D1-E2C0-41CB-83CE-2D6580A1E8D7}" destId="{4686A48D-4416-4561-89C6-9E630515D8BD}" srcOrd="1" destOrd="0" presId="urn:microsoft.com/office/officeart/2005/8/layout/orgChart1"/>
    <dgm:cxn modelId="{3BED763B-3C79-4899-85C3-45266129CD3C}" type="presOf" srcId="{730CC4D1-E2C0-41CB-83CE-2D6580A1E8D7}" destId="{539BF368-A47C-4622-B4CE-CEAA6A67EABB}" srcOrd="0" destOrd="0" presId="urn:microsoft.com/office/officeart/2005/8/layout/orgChart1"/>
    <dgm:cxn modelId="{4CC56071-F243-4883-A07F-F57E0629387C}" type="presOf" srcId="{4DDB2BAC-5945-4FDA-AE2C-72EE81139630}" destId="{64030757-59B6-416D-869D-8FBF3532EB55}" srcOrd="0" destOrd="0" presId="urn:microsoft.com/office/officeart/2005/8/layout/orgChart1"/>
    <dgm:cxn modelId="{9E282011-7F50-4475-9AF0-7568839236C0}" type="presOf" srcId="{4E5A1A85-C566-4C6C-8D3A-7F0F9F15B158}" destId="{DD01ECFF-2D4F-433C-9438-B0B19DB17CF8}" srcOrd="1" destOrd="0" presId="urn:microsoft.com/office/officeart/2005/8/layout/orgChart1"/>
    <dgm:cxn modelId="{9EDB5F15-AF69-4DBB-AF13-924A51EF9A74}" type="presOf" srcId="{71EEDBB3-DB55-4319-81EE-FAB8EEA3A24E}" destId="{58DC1C89-B355-4364-843E-E452A128F1B6}" srcOrd="0" destOrd="0" presId="urn:microsoft.com/office/officeart/2005/8/layout/orgChart1"/>
    <dgm:cxn modelId="{4F62CA3B-6EB3-4C9A-8B70-242AF773AD98}" type="presOf" srcId="{71EEDBB3-DB55-4319-81EE-FAB8EEA3A24E}" destId="{5BFD14EB-01E3-441C-9922-25F42CBD4CEB}" srcOrd="1" destOrd="0" presId="urn:microsoft.com/office/officeart/2005/8/layout/orgChart1"/>
    <dgm:cxn modelId="{A25A354E-DFBD-4CE4-94E0-A470638FEDC9}" type="presOf" srcId="{4E5A1A85-C566-4C6C-8D3A-7F0F9F15B158}" destId="{787E2449-E26A-41A5-8CF0-D13169220C9B}" srcOrd="0" destOrd="0" presId="urn:microsoft.com/office/officeart/2005/8/layout/orgChart1"/>
    <dgm:cxn modelId="{1DBAEA23-33B1-4648-8E50-66899F11BCE1}" srcId="{730CC4D1-E2C0-41CB-83CE-2D6580A1E8D7}" destId="{71EEDBB3-DB55-4319-81EE-FAB8EEA3A24E}" srcOrd="1" destOrd="0" parTransId="{B5A78FA0-FA13-46E6-A698-73310A5BBF85}" sibTransId="{148FAF00-CC74-43A7-90E3-6A42AE97D84E}"/>
    <dgm:cxn modelId="{94BD11C6-4DA7-4260-996D-0D680979A639}" type="presParOf" srcId="{ED21D3EB-0C46-42A4-A4AC-5B764270E7F4}" destId="{7968FC74-5CD3-4D25-AD34-92236AE1AF68}" srcOrd="0" destOrd="0" presId="urn:microsoft.com/office/officeart/2005/8/layout/orgChart1"/>
    <dgm:cxn modelId="{F62EF80E-A106-44AB-A810-68E3B0B34D4E}" type="presParOf" srcId="{7968FC74-5CD3-4D25-AD34-92236AE1AF68}" destId="{9D81D76F-4A5B-4A14-9DB7-0F34F5C16B0E}" srcOrd="0" destOrd="0" presId="urn:microsoft.com/office/officeart/2005/8/layout/orgChart1"/>
    <dgm:cxn modelId="{9FEB14CC-B643-4F53-B7BF-301C834B688A}" type="presParOf" srcId="{9D81D76F-4A5B-4A14-9DB7-0F34F5C16B0E}" destId="{539BF368-A47C-4622-B4CE-CEAA6A67EABB}" srcOrd="0" destOrd="0" presId="urn:microsoft.com/office/officeart/2005/8/layout/orgChart1"/>
    <dgm:cxn modelId="{31F577E9-52EC-42AF-8C08-8C7FADC03F50}" type="presParOf" srcId="{9D81D76F-4A5B-4A14-9DB7-0F34F5C16B0E}" destId="{4686A48D-4416-4561-89C6-9E630515D8BD}" srcOrd="1" destOrd="0" presId="urn:microsoft.com/office/officeart/2005/8/layout/orgChart1"/>
    <dgm:cxn modelId="{B32C307B-6F85-406A-9406-168C843EDCE8}" type="presParOf" srcId="{7968FC74-5CD3-4D25-AD34-92236AE1AF68}" destId="{47375627-C26E-4B68-AE33-863A8ED9A2E3}" srcOrd="1" destOrd="0" presId="urn:microsoft.com/office/officeart/2005/8/layout/orgChart1"/>
    <dgm:cxn modelId="{38F8A096-4BBB-48DC-A7FD-E48FC7069C2A}" type="presParOf" srcId="{47375627-C26E-4B68-AE33-863A8ED9A2E3}" destId="{64030757-59B6-416D-869D-8FBF3532EB55}" srcOrd="0" destOrd="0" presId="urn:microsoft.com/office/officeart/2005/8/layout/orgChart1"/>
    <dgm:cxn modelId="{2FA89966-A153-450E-A23F-51037165BFFD}" type="presParOf" srcId="{47375627-C26E-4B68-AE33-863A8ED9A2E3}" destId="{B5A45CF2-3525-4413-B14D-263BFA296279}" srcOrd="1" destOrd="0" presId="urn:microsoft.com/office/officeart/2005/8/layout/orgChart1"/>
    <dgm:cxn modelId="{E786FA00-4093-4B77-A0F4-071087D9BA43}" type="presParOf" srcId="{B5A45CF2-3525-4413-B14D-263BFA296279}" destId="{4C64BD56-0EB7-445B-8329-F1456C662085}" srcOrd="0" destOrd="0" presId="urn:microsoft.com/office/officeart/2005/8/layout/orgChart1"/>
    <dgm:cxn modelId="{02076115-48D0-46CE-8CCF-48C0AA1F6BDC}" type="presParOf" srcId="{4C64BD56-0EB7-445B-8329-F1456C662085}" destId="{787E2449-E26A-41A5-8CF0-D13169220C9B}" srcOrd="0" destOrd="0" presId="urn:microsoft.com/office/officeart/2005/8/layout/orgChart1"/>
    <dgm:cxn modelId="{787A1D09-4B7F-4DCE-A033-0256A0B65217}" type="presParOf" srcId="{4C64BD56-0EB7-445B-8329-F1456C662085}" destId="{DD01ECFF-2D4F-433C-9438-B0B19DB17CF8}" srcOrd="1" destOrd="0" presId="urn:microsoft.com/office/officeart/2005/8/layout/orgChart1"/>
    <dgm:cxn modelId="{76D7D985-5567-4C1C-81C2-79088BBB4863}" type="presParOf" srcId="{B5A45CF2-3525-4413-B14D-263BFA296279}" destId="{E662CB24-6A12-49DA-9609-51CE62846182}" srcOrd="1" destOrd="0" presId="urn:microsoft.com/office/officeart/2005/8/layout/orgChart1"/>
    <dgm:cxn modelId="{F9C14152-E032-4D50-8479-D816B9D32E3F}" type="presParOf" srcId="{B5A45CF2-3525-4413-B14D-263BFA296279}" destId="{1C07CBDA-50FE-412D-B482-E29151A868C9}" srcOrd="2" destOrd="0" presId="urn:microsoft.com/office/officeart/2005/8/layout/orgChart1"/>
    <dgm:cxn modelId="{B212DF68-4813-4399-A132-9C99ABCBDB2C}" type="presParOf" srcId="{47375627-C26E-4B68-AE33-863A8ED9A2E3}" destId="{278D73BC-37A5-4B54-A5CE-A1F3FBF7F712}" srcOrd="2" destOrd="0" presId="urn:microsoft.com/office/officeart/2005/8/layout/orgChart1"/>
    <dgm:cxn modelId="{7C7B0DAC-C8B7-4FC5-8015-7A1F6D4126C0}" type="presParOf" srcId="{47375627-C26E-4B68-AE33-863A8ED9A2E3}" destId="{502542BB-9B1F-4557-8A09-2D481860548E}" srcOrd="3" destOrd="0" presId="urn:microsoft.com/office/officeart/2005/8/layout/orgChart1"/>
    <dgm:cxn modelId="{90868E04-E567-42B0-9F3C-5DE4056BB894}" type="presParOf" srcId="{502542BB-9B1F-4557-8A09-2D481860548E}" destId="{DE4BC5E8-D658-4748-AA98-F2D95EE5C393}" srcOrd="0" destOrd="0" presId="urn:microsoft.com/office/officeart/2005/8/layout/orgChart1"/>
    <dgm:cxn modelId="{457CEF17-B99D-421B-89DC-4D4F2B957A2A}" type="presParOf" srcId="{DE4BC5E8-D658-4748-AA98-F2D95EE5C393}" destId="{58DC1C89-B355-4364-843E-E452A128F1B6}" srcOrd="0" destOrd="0" presId="urn:microsoft.com/office/officeart/2005/8/layout/orgChart1"/>
    <dgm:cxn modelId="{782B4592-DFC8-4AB2-ADFE-B736BADD28DE}" type="presParOf" srcId="{DE4BC5E8-D658-4748-AA98-F2D95EE5C393}" destId="{5BFD14EB-01E3-441C-9922-25F42CBD4CEB}" srcOrd="1" destOrd="0" presId="urn:microsoft.com/office/officeart/2005/8/layout/orgChart1"/>
    <dgm:cxn modelId="{347E8F16-C924-49E7-B7A4-2B91798DA116}" type="presParOf" srcId="{502542BB-9B1F-4557-8A09-2D481860548E}" destId="{AC312C22-DF94-448B-9FF8-F589D5B01812}" srcOrd="1" destOrd="0" presId="urn:microsoft.com/office/officeart/2005/8/layout/orgChart1"/>
    <dgm:cxn modelId="{EBA8B574-38B9-49FB-A67E-025ECE9D7092}" type="presParOf" srcId="{502542BB-9B1F-4557-8A09-2D481860548E}" destId="{A48D1585-CD99-4F0C-9606-A45E908AD487}" srcOrd="2" destOrd="0" presId="urn:microsoft.com/office/officeart/2005/8/layout/orgChart1"/>
    <dgm:cxn modelId="{7C5E5F2F-B552-4851-80CF-8ACA31227272}" type="presParOf" srcId="{7968FC74-5CD3-4D25-AD34-92236AE1AF68}" destId="{048C5AF0-A591-4A90-A6CC-6DB9F53694C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15596FE-4935-49B1-A39A-D9A99CBCD07F}" type="doc">
      <dgm:prSet loTypeId="urn:microsoft.com/office/officeart/2005/8/layout/target3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pPr rtl="1"/>
          <a:endParaRPr lang="he-IL"/>
        </a:p>
      </dgm:t>
    </dgm:pt>
    <dgm:pt modelId="{DDD8CD07-4871-4F8E-B1BF-2AC485E0B8E5}">
      <dgm:prSet phldrT="[טקסט]"/>
      <dgm:spPr/>
      <dgm:t>
        <a:bodyPr/>
        <a:lstStyle/>
        <a:p>
          <a:pPr rtl="1"/>
          <a:r>
            <a:rPr lang="he-IL" dirty="0" smtClean="0"/>
            <a:t>מצב "גלישה בסתר" בדפדפנים</a:t>
          </a:r>
          <a:endParaRPr lang="he-IL" dirty="0"/>
        </a:p>
      </dgm:t>
    </dgm:pt>
    <dgm:pt modelId="{CA7BF67C-62D2-4714-9F5D-1BFAF983D9E2}" type="parTrans" cxnId="{98B326C5-EFA8-4A3F-AD7C-1486A38277E0}">
      <dgm:prSet/>
      <dgm:spPr/>
      <dgm:t>
        <a:bodyPr/>
        <a:lstStyle/>
        <a:p>
          <a:pPr rtl="1"/>
          <a:endParaRPr lang="he-IL"/>
        </a:p>
      </dgm:t>
    </dgm:pt>
    <dgm:pt modelId="{E5CB0A1A-2907-404B-AD64-6FA07A3B1AC8}" type="sibTrans" cxnId="{98B326C5-EFA8-4A3F-AD7C-1486A38277E0}">
      <dgm:prSet/>
      <dgm:spPr/>
      <dgm:t>
        <a:bodyPr/>
        <a:lstStyle/>
        <a:p>
          <a:pPr rtl="1"/>
          <a:endParaRPr lang="he-IL"/>
        </a:p>
      </dgm:t>
    </dgm:pt>
    <dgm:pt modelId="{019C2695-2FEC-428E-B409-FC70A8866DD9}">
      <dgm:prSet phldrT="[טקסט]"/>
      <dgm:spPr/>
      <dgm:t>
        <a:bodyPr/>
        <a:lstStyle/>
        <a:p>
          <a:pPr rtl="1"/>
          <a:r>
            <a:rPr lang="he-IL" dirty="0" smtClean="0"/>
            <a:t>רשתות </a:t>
          </a:r>
          <a:r>
            <a:rPr lang="en-US" dirty="0" smtClean="0"/>
            <a:t>VPN</a:t>
          </a:r>
          <a:endParaRPr lang="he-IL" dirty="0"/>
        </a:p>
      </dgm:t>
    </dgm:pt>
    <dgm:pt modelId="{05D73645-F64E-4D09-9C77-E6874EA18CC8}" type="parTrans" cxnId="{2B43DDBC-C09E-4A6E-BB3B-F849734FDBD7}">
      <dgm:prSet/>
      <dgm:spPr/>
      <dgm:t>
        <a:bodyPr/>
        <a:lstStyle/>
        <a:p>
          <a:pPr rtl="1"/>
          <a:endParaRPr lang="he-IL"/>
        </a:p>
      </dgm:t>
    </dgm:pt>
    <dgm:pt modelId="{09187025-C6D5-4CD0-BC97-7AD0FFFC00FE}" type="sibTrans" cxnId="{2B43DDBC-C09E-4A6E-BB3B-F849734FDBD7}">
      <dgm:prSet/>
      <dgm:spPr/>
      <dgm:t>
        <a:bodyPr/>
        <a:lstStyle/>
        <a:p>
          <a:pPr rtl="1"/>
          <a:endParaRPr lang="he-IL"/>
        </a:p>
      </dgm:t>
    </dgm:pt>
    <dgm:pt modelId="{E5F05180-AFBB-43F4-96A6-DBC75308E203}">
      <dgm:prSet phldrT="[טקסט]"/>
      <dgm:spPr/>
      <dgm:t>
        <a:bodyPr/>
        <a:lstStyle/>
        <a:p>
          <a:pPr rtl="1"/>
          <a:r>
            <a:rPr lang="he-IL" dirty="0" smtClean="0"/>
            <a:t>פרויקט </a:t>
          </a:r>
          <a:r>
            <a:rPr lang="en-US" dirty="0" smtClean="0"/>
            <a:t>TOR</a:t>
          </a:r>
          <a:r>
            <a:rPr lang="he-IL" dirty="0" smtClean="0"/>
            <a:t> (</a:t>
          </a:r>
          <a:r>
            <a:rPr lang="en-US" dirty="0" smtClean="0"/>
            <a:t>The Onion Routing</a:t>
          </a:r>
          <a:r>
            <a:rPr lang="he-IL" dirty="0" smtClean="0"/>
            <a:t>)</a:t>
          </a:r>
          <a:endParaRPr lang="he-IL" dirty="0"/>
        </a:p>
      </dgm:t>
    </dgm:pt>
    <dgm:pt modelId="{AAD4635B-A0D4-49C8-A16E-D0764B740261}" type="parTrans" cxnId="{3895097D-B1ED-47E4-9E62-CB1FE8B1FCCD}">
      <dgm:prSet/>
      <dgm:spPr/>
      <dgm:t>
        <a:bodyPr/>
        <a:lstStyle/>
        <a:p>
          <a:pPr rtl="1"/>
          <a:endParaRPr lang="he-IL"/>
        </a:p>
      </dgm:t>
    </dgm:pt>
    <dgm:pt modelId="{EDD952F7-01A8-4A7F-88C3-C3D123E6C1F3}" type="sibTrans" cxnId="{3895097D-B1ED-47E4-9E62-CB1FE8B1FCCD}">
      <dgm:prSet/>
      <dgm:spPr/>
      <dgm:t>
        <a:bodyPr/>
        <a:lstStyle/>
        <a:p>
          <a:pPr rtl="1"/>
          <a:endParaRPr lang="he-IL"/>
        </a:p>
      </dgm:t>
    </dgm:pt>
    <dgm:pt modelId="{7DCC05D9-B839-44B7-AE36-BBB73A940CA4}">
      <dgm:prSet phldrT="[טקסט]"/>
      <dgm:spPr/>
      <dgm:t>
        <a:bodyPr/>
        <a:lstStyle/>
        <a:p>
          <a:pPr rtl="1"/>
          <a:r>
            <a:rPr lang="he-IL" dirty="0" smtClean="0"/>
            <a:t>שרתי </a:t>
          </a:r>
          <a:r>
            <a:rPr lang="en-US" dirty="0" smtClean="0"/>
            <a:t>proxy</a:t>
          </a:r>
          <a:endParaRPr lang="he-IL" dirty="0"/>
        </a:p>
      </dgm:t>
    </dgm:pt>
    <dgm:pt modelId="{0117129B-7C4A-4569-BAE8-BF071A795FF6}" type="parTrans" cxnId="{03388F3B-6B10-468F-BA4A-6ED4C8DC0791}">
      <dgm:prSet/>
      <dgm:spPr/>
      <dgm:t>
        <a:bodyPr/>
        <a:lstStyle/>
        <a:p>
          <a:pPr rtl="1"/>
          <a:endParaRPr lang="he-IL"/>
        </a:p>
      </dgm:t>
    </dgm:pt>
    <dgm:pt modelId="{BB916F8B-35E3-4C96-A968-0DC00C28D102}" type="sibTrans" cxnId="{03388F3B-6B10-468F-BA4A-6ED4C8DC0791}">
      <dgm:prSet/>
      <dgm:spPr/>
      <dgm:t>
        <a:bodyPr/>
        <a:lstStyle/>
        <a:p>
          <a:pPr rtl="1"/>
          <a:endParaRPr lang="he-IL"/>
        </a:p>
      </dgm:t>
    </dgm:pt>
    <dgm:pt modelId="{03235658-AEC2-4872-A171-AACD360D8073}" type="pres">
      <dgm:prSet presAssocID="{E15596FE-4935-49B1-A39A-D9A99CBCD07F}" presName="Name0" presStyleCnt="0">
        <dgm:presLayoutVars>
          <dgm:chMax val="7"/>
          <dgm:dir val="rev"/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43DA1B10-C994-4C4A-A05E-463F2136AE59}" type="pres">
      <dgm:prSet presAssocID="{DDD8CD07-4871-4F8E-B1BF-2AC485E0B8E5}" presName="circle1" presStyleLbl="node1" presStyleIdx="0" presStyleCnt="4"/>
      <dgm:spPr/>
    </dgm:pt>
    <dgm:pt modelId="{11302839-E60A-4C90-A262-0AF739C2D15A}" type="pres">
      <dgm:prSet presAssocID="{DDD8CD07-4871-4F8E-B1BF-2AC485E0B8E5}" presName="space" presStyleCnt="0"/>
      <dgm:spPr/>
    </dgm:pt>
    <dgm:pt modelId="{0DEA2AF4-2803-48D9-9F16-82D5B2C3B16C}" type="pres">
      <dgm:prSet presAssocID="{DDD8CD07-4871-4F8E-B1BF-2AC485E0B8E5}" presName="rect1" presStyleLbl="alignAcc1" presStyleIdx="0" presStyleCnt="4"/>
      <dgm:spPr/>
      <dgm:t>
        <a:bodyPr/>
        <a:lstStyle/>
        <a:p>
          <a:pPr rtl="1"/>
          <a:endParaRPr lang="he-IL"/>
        </a:p>
      </dgm:t>
    </dgm:pt>
    <dgm:pt modelId="{03915970-22A2-4626-8100-DA0AD4D787B2}" type="pres">
      <dgm:prSet presAssocID="{019C2695-2FEC-428E-B409-FC70A8866DD9}" presName="vertSpace2" presStyleLbl="node1" presStyleIdx="0" presStyleCnt="4"/>
      <dgm:spPr/>
    </dgm:pt>
    <dgm:pt modelId="{FA8884EA-8427-400A-B629-FA209EC8B77F}" type="pres">
      <dgm:prSet presAssocID="{019C2695-2FEC-428E-B409-FC70A8866DD9}" presName="circle2" presStyleLbl="node1" presStyleIdx="1" presStyleCnt="4"/>
      <dgm:spPr/>
    </dgm:pt>
    <dgm:pt modelId="{476B47FD-8236-4B93-A26A-14247387040C}" type="pres">
      <dgm:prSet presAssocID="{019C2695-2FEC-428E-B409-FC70A8866DD9}" presName="rect2" presStyleLbl="alignAcc1" presStyleIdx="1" presStyleCnt="4"/>
      <dgm:spPr/>
      <dgm:t>
        <a:bodyPr/>
        <a:lstStyle/>
        <a:p>
          <a:pPr rtl="1"/>
          <a:endParaRPr lang="he-IL"/>
        </a:p>
      </dgm:t>
    </dgm:pt>
    <dgm:pt modelId="{4C9C4349-A1D2-43C3-9298-6DA300C5457D}" type="pres">
      <dgm:prSet presAssocID="{7DCC05D9-B839-44B7-AE36-BBB73A940CA4}" presName="vertSpace3" presStyleLbl="node1" presStyleIdx="1" presStyleCnt="4"/>
      <dgm:spPr/>
    </dgm:pt>
    <dgm:pt modelId="{C9AEA6EE-0D5F-4F1B-96A3-196A18F82E75}" type="pres">
      <dgm:prSet presAssocID="{7DCC05D9-B839-44B7-AE36-BBB73A940CA4}" presName="circle3" presStyleLbl="node1" presStyleIdx="2" presStyleCnt="4"/>
      <dgm:spPr/>
    </dgm:pt>
    <dgm:pt modelId="{C85CB29C-740A-46DF-B21F-E807216FB76A}" type="pres">
      <dgm:prSet presAssocID="{7DCC05D9-B839-44B7-AE36-BBB73A940CA4}" presName="rect3" presStyleLbl="alignAcc1" presStyleIdx="2" presStyleCnt="4"/>
      <dgm:spPr/>
      <dgm:t>
        <a:bodyPr/>
        <a:lstStyle/>
        <a:p>
          <a:pPr rtl="1"/>
          <a:endParaRPr lang="he-IL"/>
        </a:p>
      </dgm:t>
    </dgm:pt>
    <dgm:pt modelId="{274B3EF4-9B47-4BD0-AF76-AFCF50EC2BAA}" type="pres">
      <dgm:prSet presAssocID="{E5F05180-AFBB-43F4-96A6-DBC75308E203}" presName="vertSpace4" presStyleLbl="node1" presStyleIdx="2" presStyleCnt="4"/>
      <dgm:spPr/>
    </dgm:pt>
    <dgm:pt modelId="{473DF8A3-FC42-429B-B5C4-2FC6430623DE}" type="pres">
      <dgm:prSet presAssocID="{E5F05180-AFBB-43F4-96A6-DBC75308E203}" presName="circle4" presStyleLbl="node1" presStyleIdx="3" presStyleCnt="4"/>
      <dgm:spPr/>
    </dgm:pt>
    <dgm:pt modelId="{9D0D1265-8A5F-42D1-8BC8-0964E597C3CA}" type="pres">
      <dgm:prSet presAssocID="{E5F05180-AFBB-43F4-96A6-DBC75308E203}" presName="rect4" presStyleLbl="alignAcc1" presStyleIdx="3" presStyleCnt="4"/>
      <dgm:spPr/>
      <dgm:t>
        <a:bodyPr/>
        <a:lstStyle/>
        <a:p>
          <a:pPr rtl="1"/>
          <a:endParaRPr lang="he-IL"/>
        </a:p>
      </dgm:t>
    </dgm:pt>
    <dgm:pt modelId="{0D11C64D-E267-43EA-BF70-4D4CDEFC2D3A}" type="pres">
      <dgm:prSet presAssocID="{DDD8CD07-4871-4F8E-B1BF-2AC485E0B8E5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7ACCD570-7195-4F6C-A0B5-6B56671E4E72}" type="pres">
      <dgm:prSet presAssocID="{019C2695-2FEC-428E-B409-FC70A8866DD9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3CECB0F3-4A8D-4CC8-AEDE-E5E005E4AD5C}" type="pres">
      <dgm:prSet presAssocID="{7DCC05D9-B839-44B7-AE36-BBB73A940CA4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5B951C95-AAD4-415E-97A3-8A382D41DE5D}" type="pres">
      <dgm:prSet presAssocID="{E5F05180-AFBB-43F4-96A6-DBC75308E203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F6762D5C-6389-4716-A326-2718E3677F80}" type="presOf" srcId="{7DCC05D9-B839-44B7-AE36-BBB73A940CA4}" destId="{C85CB29C-740A-46DF-B21F-E807216FB76A}" srcOrd="0" destOrd="0" presId="urn:microsoft.com/office/officeart/2005/8/layout/target3"/>
    <dgm:cxn modelId="{03388F3B-6B10-468F-BA4A-6ED4C8DC0791}" srcId="{E15596FE-4935-49B1-A39A-D9A99CBCD07F}" destId="{7DCC05D9-B839-44B7-AE36-BBB73A940CA4}" srcOrd="2" destOrd="0" parTransId="{0117129B-7C4A-4569-BAE8-BF071A795FF6}" sibTransId="{BB916F8B-35E3-4C96-A968-0DC00C28D102}"/>
    <dgm:cxn modelId="{F31EB17C-8C6F-47F1-8308-699D9864B343}" type="presOf" srcId="{7DCC05D9-B839-44B7-AE36-BBB73A940CA4}" destId="{3CECB0F3-4A8D-4CC8-AEDE-E5E005E4AD5C}" srcOrd="1" destOrd="0" presId="urn:microsoft.com/office/officeart/2005/8/layout/target3"/>
    <dgm:cxn modelId="{A2C76E53-B8FD-47E0-969F-F389BF7E9F9B}" type="presOf" srcId="{DDD8CD07-4871-4F8E-B1BF-2AC485E0B8E5}" destId="{0DEA2AF4-2803-48D9-9F16-82D5B2C3B16C}" srcOrd="0" destOrd="0" presId="urn:microsoft.com/office/officeart/2005/8/layout/target3"/>
    <dgm:cxn modelId="{3895097D-B1ED-47E4-9E62-CB1FE8B1FCCD}" srcId="{E15596FE-4935-49B1-A39A-D9A99CBCD07F}" destId="{E5F05180-AFBB-43F4-96A6-DBC75308E203}" srcOrd="3" destOrd="0" parTransId="{AAD4635B-A0D4-49C8-A16E-D0764B740261}" sibTransId="{EDD952F7-01A8-4A7F-88C3-C3D123E6C1F3}"/>
    <dgm:cxn modelId="{A7B6BD10-C080-46D9-8599-8E0D6748E311}" type="presOf" srcId="{E15596FE-4935-49B1-A39A-D9A99CBCD07F}" destId="{03235658-AEC2-4872-A171-AACD360D8073}" srcOrd="0" destOrd="0" presId="urn:microsoft.com/office/officeart/2005/8/layout/target3"/>
    <dgm:cxn modelId="{32173DFB-CAE3-48EF-A6FD-8CBF6FD9CF60}" type="presOf" srcId="{E5F05180-AFBB-43F4-96A6-DBC75308E203}" destId="{9D0D1265-8A5F-42D1-8BC8-0964E597C3CA}" srcOrd="0" destOrd="0" presId="urn:microsoft.com/office/officeart/2005/8/layout/target3"/>
    <dgm:cxn modelId="{379D1EA1-1FAC-431D-AF07-9464B3444A2A}" type="presOf" srcId="{019C2695-2FEC-428E-B409-FC70A8866DD9}" destId="{476B47FD-8236-4B93-A26A-14247387040C}" srcOrd="0" destOrd="0" presId="urn:microsoft.com/office/officeart/2005/8/layout/target3"/>
    <dgm:cxn modelId="{2B43DDBC-C09E-4A6E-BB3B-F849734FDBD7}" srcId="{E15596FE-4935-49B1-A39A-D9A99CBCD07F}" destId="{019C2695-2FEC-428E-B409-FC70A8866DD9}" srcOrd="1" destOrd="0" parTransId="{05D73645-F64E-4D09-9C77-E6874EA18CC8}" sibTransId="{09187025-C6D5-4CD0-BC97-7AD0FFFC00FE}"/>
    <dgm:cxn modelId="{20945EDF-D4B7-403F-BE10-13B6F1A163C4}" type="presOf" srcId="{DDD8CD07-4871-4F8E-B1BF-2AC485E0B8E5}" destId="{0D11C64D-E267-43EA-BF70-4D4CDEFC2D3A}" srcOrd="1" destOrd="0" presId="urn:microsoft.com/office/officeart/2005/8/layout/target3"/>
    <dgm:cxn modelId="{805136FF-6DB9-4900-90AC-9853086D9D39}" type="presOf" srcId="{019C2695-2FEC-428E-B409-FC70A8866DD9}" destId="{7ACCD570-7195-4F6C-A0B5-6B56671E4E72}" srcOrd="1" destOrd="0" presId="urn:microsoft.com/office/officeart/2005/8/layout/target3"/>
    <dgm:cxn modelId="{A8443F81-FF55-4839-BF8D-C4CEBFF05992}" type="presOf" srcId="{E5F05180-AFBB-43F4-96A6-DBC75308E203}" destId="{5B951C95-AAD4-415E-97A3-8A382D41DE5D}" srcOrd="1" destOrd="0" presId="urn:microsoft.com/office/officeart/2005/8/layout/target3"/>
    <dgm:cxn modelId="{98B326C5-EFA8-4A3F-AD7C-1486A38277E0}" srcId="{E15596FE-4935-49B1-A39A-D9A99CBCD07F}" destId="{DDD8CD07-4871-4F8E-B1BF-2AC485E0B8E5}" srcOrd="0" destOrd="0" parTransId="{CA7BF67C-62D2-4714-9F5D-1BFAF983D9E2}" sibTransId="{E5CB0A1A-2907-404B-AD64-6FA07A3B1AC8}"/>
    <dgm:cxn modelId="{C1D09D95-B248-461A-AD8F-EA7A472C6D97}" type="presParOf" srcId="{03235658-AEC2-4872-A171-AACD360D8073}" destId="{43DA1B10-C994-4C4A-A05E-463F2136AE59}" srcOrd="0" destOrd="0" presId="urn:microsoft.com/office/officeart/2005/8/layout/target3"/>
    <dgm:cxn modelId="{7DBDEAB0-2A37-44DF-8073-B8C4FD60E8AA}" type="presParOf" srcId="{03235658-AEC2-4872-A171-AACD360D8073}" destId="{11302839-E60A-4C90-A262-0AF739C2D15A}" srcOrd="1" destOrd="0" presId="urn:microsoft.com/office/officeart/2005/8/layout/target3"/>
    <dgm:cxn modelId="{FCFB0C1F-A59C-4E0C-9F07-EE1C736E3B81}" type="presParOf" srcId="{03235658-AEC2-4872-A171-AACD360D8073}" destId="{0DEA2AF4-2803-48D9-9F16-82D5B2C3B16C}" srcOrd="2" destOrd="0" presId="urn:microsoft.com/office/officeart/2005/8/layout/target3"/>
    <dgm:cxn modelId="{6C006E42-2346-4D0C-B536-D2C68C5845A1}" type="presParOf" srcId="{03235658-AEC2-4872-A171-AACD360D8073}" destId="{03915970-22A2-4626-8100-DA0AD4D787B2}" srcOrd="3" destOrd="0" presId="urn:microsoft.com/office/officeart/2005/8/layout/target3"/>
    <dgm:cxn modelId="{298278FE-A95C-497F-B3AF-45F7177D371B}" type="presParOf" srcId="{03235658-AEC2-4872-A171-AACD360D8073}" destId="{FA8884EA-8427-400A-B629-FA209EC8B77F}" srcOrd="4" destOrd="0" presId="urn:microsoft.com/office/officeart/2005/8/layout/target3"/>
    <dgm:cxn modelId="{91E08E33-03AD-4C2E-866D-3A3F80AEAD5F}" type="presParOf" srcId="{03235658-AEC2-4872-A171-AACD360D8073}" destId="{476B47FD-8236-4B93-A26A-14247387040C}" srcOrd="5" destOrd="0" presId="urn:microsoft.com/office/officeart/2005/8/layout/target3"/>
    <dgm:cxn modelId="{FCBC5008-357A-4C21-8514-63EA076420A6}" type="presParOf" srcId="{03235658-AEC2-4872-A171-AACD360D8073}" destId="{4C9C4349-A1D2-43C3-9298-6DA300C5457D}" srcOrd="6" destOrd="0" presId="urn:microsoft.com/office/officeart/2005/8/layout/target3"/>
    <dgm:cxn modelId="{C9F9BC2B-632D-4CE2-86DA-BF2CEC757802}" type="presParOf" srcId="{03235658-AEC2-4872-A171-AACD360D8073}" destId="{C9AEA6EE-0D5F-4F1B-96A3-196A18F82E75}" srcOrd="7" destOrd="0" presId="urn:microsoft.com/office/officeart/2005/8/layout/target3"/>
    <dgm:cxn modelId="{BEA3C1EB-1F6D-4651-AC82-E572E356C2C6}" type="presParOf" srcId="{03235658-AEC2-4872-A171-AACD360D8073}" destId="{C85CB29C-740A-46DF-B21F-E807216FB76A}" srcOrd="8" destOrd="0" presId="urn:microsoft.com/office/officeart/2005/8/layout/target3"/>
    <dgm:cxn modelId="{25D9840D-BF2F-4AD0-9575-7CCB957B5FB3}" type="presParOf" srcId="{03235658-AEC2-4872-A171-AACD360D8073}" destId="{274B3EF4-9B47-4BD0-AF76-AFCF50EC2BAA}" srcOrd="9" destOrd="0" presId="urn:microsoft.com/office/officeart/2005/8/layout/target3"/>
    <dgm:cxn modelId="{CFF8CB23-5033-4A12-B97B-38044F0F752B}" type="presParOf" srcId="{03235658-AEC2-4872-A171-AACD360D8073}" destId="{473DF8A3-FC42-429B-B5C4-2FC6430623DE}" srcOrd="10" destOrd="0" presId="urn:microsoft.com/office/officeart/2005/8/layout/target3"/>
    <dgm:cxn modelId="{B92588BA-EA28-4434-AB57-54CF5B690957}" type="presParOf" srcId="{03235658-AEC2-4872-A171-AACD360D8073}" destId="{9D0D1265-8A5F-42D1-8BC8-0964E597C3CA}" srcOrd="11" destOrd="0" presId="urn:microsoft.com/office/officeart/2005/8/layout/target3"/>
    <dgm:cxn modelId="{75292F84-A4BB-4582-B063-1203D49CE393}" type="presParOf" srcId="{03235658-AEC2-4872-A171-AACD360D8073}" destId="{0D11C64D-E267-43EA-BF70-4D4CDEFC2D3A}" srcOrd="12" destOrd="0" presId="urn:microsoft.com/office/officeart/2005/8/layout/target3"/>
    <dgm:cxn modelId="{EDA0308C-9F21-4AC1-8D75-43E510FADA97}" type="presParOf" srcId="{03235658-AEC2-4872-A171-AACD360D8073}" destId="{7ACCD570-7195-4F6C-A0B5-6B56671E4E72}" srcOrd="13" destOrd="0" presId="urn:microsoft.com/office/officeart/2005/8/layout/target3"/>
    <dgm:cxn modelId="{BE9E6F6D-38AC-49EF-BC76-3ED0F4192E95}" type="presParOf" srcId="{03235658-AEC2-4872-A171-AACD360D8073}" destId="{3CECB0F3-4A8D-4CC8-AEDE-E5E005E4AD5C}" srcOrd="14" destOrd="0" presId="urn:microsoft.com/office/officeart/2005/8/layout/target3"/>
    <dgm:cxn modelId="{AFBE3FF8-0D51-40A5-A42B-30D86C37D3A3}" type="presParOf" srcId="{03235658-AEC2-4872-A171-AACD360D8073}" destId="{5B951C95-AAD4-415E-97A3-8A382D41DE5D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8CC0616-CA6E-479D-BDE4-1F8A1143280E}" type="doc">
      <dgm:prSet loTypeId="urn:microsoft.com/office/officeart/2005/8/layout/list1" loCatId="list" qsTypeId="urn:microsoft.com/office/officeart/2005/8/quickstyle/simple5" qsCatId="simple" csTypeId="urn:microsoft.com/office/officeart/2005/8/colors/accent4_4" csCatId="accent4" phldr="1"/>
      <dgm:spPr/>
      <dgm:t>
        <a:bodyPr/>
        <a:lstStyle/>
        <a:p>
          <a:pPr rtl="1"/>
          <a:endParaRPr lang="he-IL"/>
        </a:p>
      </dgm:t>
    </dgm:pt>
    <dgm:pt modelId="{54943011-012F-461B-B9A3-0CA5BD20B40C}">
      <dgm:prSet phldrT="[טקסט]" custT="1"/>
      <dgm:spPr/>
      <dgm:t>
        <a:bodyPr/>
        <a:lstStyle/>
        <a:p>
          <a:pPr algn="r" rtl="1"/>
          <a:r>
            <a:rPr lang="he-IL" sz="2800" dirty="0" smtClean="0">
              <a:latin typeface="David" pitchFamily="34" charset="-79"/>
              <a:cs typeface="David" pitchFamily="34" charset="-79"/>
            </a:rPr>
            <a:t>התנהגות בהתאם לפרדוקס הפרטיות</a:t>
          </a:r>
          <a:endParaRPr lang="he-IL" sz="2800" dirty="0">
            <a:latin typeface="David" pitchFamily="34" charset="-79"/>
            <a:cs typeface="David" pitchFamily="34" charset="-79"/>
          </a:endParaRPr>
        </a:p>
      </dgm:t>
    </dgm:pt>
    <dgm:pt modelId="{73821B05-6558-4BA8-B518-0A0276420082}" type="parTrans" cxnId="{5BBF5DE4-E5E9-4DB0-BF83-02EC5BC3C534}">
      <dgm:prSet/>
      <dgm:spPr/>
      <dgm:t>
        <a:bodyPr/>
        <a:lstStyle/>
        <a:p>
          <a:pPr algn="r" rtl="1"/>
          <a:endParaRPr lang="he-IL"/>
        </a:p>
      </dgm:t>
    </dgm:pt>
    <dgm:pt modelId="{C3C68F7D-1386-4B79-952A-AD4B164F50D9}" type="sibTrans" cxnId="{5BBF5DE4-E5E9-4DB0-BF83-02EC5BC3C534}">
      <dgm:prSet/>
      <dgm:spPr/>
      <dgm:t>
        <a:bodyPr/>
        <a:lstStyle/>
        <a:p>
          <a:pPr algn="r" rtl="1"/>
          <a:endParaRPr lang="he-IL"/>
        </a:p>
      </dgm:t>
    </dgm:pt>
    <dgm:pt modelId="{C90634EF-9315-40B6-B4C9-6F716FE5A55D}">
      <dgm:prSet phldrT="[טקסט]" custT="1"/>
      <dgm:spPr/>
      <dgm:t>
        <a:bodyPr/>
        <a:lstStyle/>
        <a:p>
          <a:pPr algn="r" rtl="1">
            <a:lnSpc>
              <a:spcPct val="200000"/>
            </a:lnSpc>
          </a:pPr>
          <a:r>
            <a:rPr lang="he-IL" sz="2000" dirty="0" smtClean="0">
              <a:latin typeface="David" pitchFamily="34" charset="-79"/>
              <a:cs typeface="David" pitchFamily="34" charset="-79"/>
            </a:rPr>
            <a:t>העדפת ניצול השימושיות של המרחב האינטרנטי, על פני השמירה על פרטיות ואנונימיות.</a:t>
          </a:r>
          <a:endParaRPr lang="he-IL" sz="2000" dirty="0">
            <a:latin typeface="David" pitchFamily="34" charset="-79"/>
            <a:cs typeface="David" pitchFamily="34" charset="-79"/>
          </a:endParaRPr>
        </a:p>
      </dgm:t>
    </dgm:pt>
    <dgm:pt modelId="{7C6DE5E1-FD46-4BB4-8C40-744B3FF66852}" type="parTrans" cxnId="{E05BD5B7-903C-4872-91A8-C4C7170AA389}">
      <dgm:prSet/>
      <dgm:spPr/>
      <dgm:t>
        <a:bodyPr/>
        <a:lstStyle/>
        <a:p>
          <a:pPr rtl="1"/>
          <a:endParaRPr lang="he-IL"/>
        </a:p>
      </dgm:t>
    </dgm:pt>
    <dgm:pt modelId="{4F71BCE8-1685-47B6-924B-C5CA706D4CE6}" type="sibTrans" cxnId="{E05BD5B7-903C-4872-91A8-C4C7170AA389}">
      <dgm:prSet/>
      <dgm:spPr/>
      <dgm:t>
        <a:bodyPr/>
        <a:lstStyle/>
        <a:p>
          <a:pPr rtl="1"/>
          <a:endParaRPr lang="he-IL"/>
        </a:p>
      </dgm:t>
    </dgm:pt>
    <dgm:pt modelId="{E0C18003-DECB-4577-AC69-EF842D7E832E}" type="pres">
      <dgm:prSet presAssocID="{98CC0616-CA6E-479D-BDE4-1F8A1143280E}" presName="linear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1AB677CD-B472-4288-ADF4-61C2F9317389}" type="pres">
      <dgm:prSet presAssocID="{54943011-012F-461B-B9A3-0CA5BD20B40C}" presName="parentLin" presStyleCnt="0"/>
      <dgm:spPr/>
      <dgm:t>
        <a:bodyPr/>
        <a:lstStyle/>
        <a:p>
          <a:pPr rtl="1"/>
          <a:endParaRPr lang="he-IL"/>
        </a:p>
      </dgm:t>
    </dgm:pt>
    <dgm:pt modelId="{1B8A9D1D-CE14-4775-BC4B-E1349F658AC5}" type="pres">
      <dgm:prSet presAssocID="{54943011-012F-461B-B9A3-0CA5BD20B40C}" presName="parentLeftMargin" presStyleLbl="node1" presStyleIdx="0" presStyleCnt="1"/>
      <dgm:spPr/>
      <dgm:t>
        <a:bodyPr/>
        <a:lstStyle/>
        <a:p>
          <a:pPr rtl="1"/>
          <a:endParaRPr lang="he-IL"/>
        </a:p>
      </dgm:t>
    </dgm:pt>
    <dgm:pt modelId="{142E9395-025B-48F6-91D4-750758D1A9D7}" type="pres">
      <dgm:prSet presAssocID="{54943011-012F-461B-B9A3-0CA5BD20B40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BD66F1A8-10F0-4853-AE58-023AFD955926}" type="pres">
      <dgm:prSet presAssocID="{54943011-012F-461B-B9A3-0CA5BD20B40C}" presName="negativeSpace" presStyleCnt="0"/>
      <dgm:spPr/>
      <dgm:t>
        <a:bodyPr/>
        <a:lstStyle/>
        <a:p>
          <a:pPr rtl="1"/>
          <a:endParaRPr lang="he-IL"/>
        </a:p>
      </dgm:t>
    </dgm:pt>
    <dgm:pt modelId="{870A156D-0BE9-4890-90BA-D194F997A0F9}" type="pres">
      <dgm:prSet presAssocID="{54943011-012F-461B-B9A3-0CA5BD20B40C}" presName="childText" presStyleLbl="conFgAcc1" presStyleIdx="0" presStyleCnt="1" custScaleX="90476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62A3CACE-FDDB-4D73-8DB2-DA19B0E2D900}" type="presOf" srcId="{54943011-012F-461B-B9A3-0CA5BD20B40C}" destId="{1B8A9D1D-CE14-4775-BC4B-E1349F658AC5}" srcOrd="0" destOrd="0" presId="urn:microsoft.com/office/officeart/2005/8/layout/list1"/>
    <dgm:cxn modelId="{E05BD5B7-903C-4872-91A8-C4C7170AA389}" srcId="{54943011-012F-461B-B9A3-0CA5BD20B40C}" destId="{C90634EF-9315-40B6-B4C9-6F716FE5A55D}" srcOrd="0" destOrd="0" parTransId="{7C6DE5E1-FD46-4BB4-8C40-744B3FF66852}" sibTransId="{4F71BCE8-1685-47B6-924B-C5CA706D4CE6}"/>
    <dgm:cxn modelId="{12FEBA80-0681-47BE-AA76-82254C8D1603}" type="presOf" srcId="{54943011-012F-461B-B9A3-0CA5BD20B40C}" destId="{142E9395-025B-48F6-91D4-750758D1A9D7}" srcOrd="1" destOrd="0" presId="urn:microsoft.com/office/officeart/2005/8/layout/list1"/>
    <dgm:cxn modelId="{A5BC94FA-632B-4EC4-AEA6-97F7B349E214}" type="presOf" srcId="{98CC0616-CA6E-479D-BDE4-1F8A1143280E}" destId="{E0C18003-DECB-4577-AC69-EF842D7E832E}" srcOrd="0" destOrd="0" presId="urn:microsoft.com/office/officeart/2005/8/layout/list1"/>
    <dgm:cxn modelId="{48EC4A2F-A964-4492-A588-75CF9FEA194B}" type="presOf" srcId="{C90634EF-9315-40B6-B4C9-6F716FE5A55D}" destId="{870A156D-0BE9-4890-90BA-D194F997A0F9}" srcOrd="0" destOrd="0" presId="urn:microsoft.com/office/officeart/2005/8/layout/list1"/>
    <dgm:cxn modelId="{5BBF5DE4-E5E9-4DB0-BF83-02EC5BC3C534}" srcId="{98CC0616-CA6E-479D-BDE4-1F8A1143280E}" destId="{54943011-012F-461B-B9A3-0CA5BD20B40C}" srcOrd="0" destOrd="0" parTransId="{73821B05-6558-4BA8-B518-0A0276420082}" sibTransId="{C3C68F7D-1386-4B79-952A-AD4B164F50D9}"/>
    <dgm:cxn modelId="{67E32C8D-FBDC-44F3-A174-94F31618FB26}" type="presParOf" srcId="{E0C18003-DECB-4577-AC69-EF842D7E832E}" destId="{1AB677CD-B472-4288-ADF4-61C2F9317389}" srcOrd="0" destOrd="0" presId="urn:microsoft.com/office/officeart/2005/8/layout/list1"/>
    <dgm:cxn modelId="{A91A4F81-E9DC-46E0-BFE2-2718F99C9527}" type="presParOf" srcId="{1AB677CD-B472-4288-ADF4-61C2F9317389}" destId="{1B8A9D1D-CE14-4775-BC4B-E1349F658AC5}" srcOrd="0" destOrd="0" presId="urn:microsoft.com/office/officeart/2005/8/layout/list1"/>
    <dgm:cxn modelId="{6CC92A9A-B987-497F-A313-8BC2D58E1823}" type="presParOf" srcId="{1AB677CD-B472-4288-ADF4-61C2F9317389}" destId="{142E9395-025B-48F6-91D4-750758D1A9D7}" srcOrd="1" destOrd="0" presId="urn:microsoft.com/office/officeart/2005/8/layout/list1"/>
    <dgm:cxn modelId="{B04729C5-0C71-418F-8262-DB3D19894385}" type="presParOf" srcId="{E0C18003-DECB-4577-AC69-EF842D7E832E}" destId="{BD66F1A8-10F0-4853-AE58-023AFD955926}" srcOrd="1" destOrd="0" presId="urn:microsoft.com/office/officeart/2005/8/layout/list1"/>
    <dgm:cxn modelId="{8C875C83-EF89-4EA1-AE4F-A153BA6E4A2C}" type="presParOf" srcId="{E0C18003-DECB-4577-AC69-EF842D7E832E}" destId="{870A156D-0BE9-4890-90BA-D194F997A0F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01E8DC8-3A48-4A34-941A-CEFE33E0F5F6}" type="doc">
      <dgm:prSet loTypeId="urn:microsoft.com/office/officeart/2005/8/layout/vList5" loCatId="list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pPr rtl="1"/>
          <a:endParaRPr lang="he-IL"/>
        </a:p>
      </dgm:t>
    </dgm:pt>
    <dgm:pt modelId="{36ED475A-5260-4A97-9059-35BE37B99492}">
      <dgm:prSet phldrT="[טקסט]" custT="1"/>
      <dgm:spPr/>
      <dgm:t>
        <a:bodyPr/>
        <a:lstStyle/>
        <a:p>
          <a:pPr rtl="1"/>
          <a:r>
            <a:rPr lang="he-IL" sz="3200" dirty="0" smtClean="0">
              <a:latin typeface="David" pitchFamily="34" charset="-79"/>
              <a:cs typeface="David" pitchFamily="34" charset="-79"/>
            </a:rPr>
            <a:t>שיטת המחקר</a:t>
          </a:r>
          <a:endParaRPr lang="he-IL" sz="3200" dirty="0">
            <a:latin typeface="David" pitchFamily="34" charset="-79"/>
            <a:cs typeface="David" pitchFamily="34" charset="-79"/>
          </a:endParaRPr>
        </a:p>
      </dgm:t>
    </dgm:pt>
    <dgm:pt modelId="{DF7A4371-D357-49CE-8724-8CE4785BDE75}" type="parTrans" cxnId="{E7BEE248-D485-4C1D-8204-8654F5E179A7}">
      <dgm:prSet/>
      <dgm:spPr/>
      <dgm:t>
        <a:bodyPr/>
        <a:lstStyle/>
        <a:p>
          <a:pPr rtl="1"/>
          <a:endParaRPr lang="he-IL">
            <a:latin typeface="David" pitchFamily="34" charset="-79"/>
            <a:cs typeface="David" pitchFamily="34" charset="-79"/>
          </a:endParaRPr>
        </a:p>
      </dgm:t>
    </dgm:pt>
    <dgm:pt modelId="{01C3EE8C-C343-4168-B409-007583E6F46A}" type="sibTrans" cxnId="{E7BEE248-D485-4C1D-8204-8654F5E179A7}">
      <dgm:prSet/>
      <dgm:spPr/>
      <dgm:t>
        <a:bodyPr/>
        <a:lstStyle/>
        <a:p>
          <a:pPr rtl="1"/>
          <a:endParaRPr lang="he-IL">
            <a:latin typeface="David" pitchFamily="34" charset="-79"/>
            <a:cs typeface="David" pitchFamily="34" charset="-79"/>
          </a:endParaRPr>
        </a:p>
      </dgm:t>
    </dgm:pt>
    <dgm:pt modelId="{3B3E3581-CDA9-4768-B9E9-4ABBE2CDBE64}">
      <dgm:prSet phldrT="[טקסט]" custT="1"/>
      <dgm:spPr/>
      <dgm:t>
        <a:bodyPr/>
        <a:lstStyle/>
        <a:p>
          <a:pPr rtl="1"/>
          <a:r>
            <a:rPr lang="he-IL" sz="2400" dirty="0" smtClean="0">
              <a:latin typeface="David" pitchFamily="34" charset="-79"/>
              <a:cs typeface="David" pitchFamily="34" charset="-79"/>
            </a:rPr>
            <a:t>כמותית</a:t>
          </a:r>
          <a:endParaRPr lang="he-IL" sz="2400" dirty="0">
            <a:latin typeface="David" pitchFamily="34" charset="-79"/>
            <a:cs typeface="David" pitchFamily="34" charset="-79"/>
          </a:endParaRPr>
        </a:p>
      </dgm:t>
    </dgm:pt>
    <dgm:pt modelId="{C16DC8CA-35F8-4F1E-97C4-E8CE545B6ADF}" type="parTrans" cxnId="{AA0D1B52-FFB0-423E-86D7-D6810A458794}">
      <dgm:prSet/>
      <dgm:spPr/>
      <dgm:t>
        <a:bodyPr/>
        <a:lstStyle/>
        <a:p>
          <a:pPr rtl="1"/>
          <a:endParaRPr lang="he-IL">
            <a:latin typeface="David" pitchFamily="34" charset="-79"/>
            <a:cs typeface="David" pitchFamily="34" charset="-79"/>
          </a:endParaRPr>
        </a:p>
      </dgm:t>
    </dgm:pt>
    <dgm:pt modelId="{0AB1E351-AC9E-4B97-9B57-36B2414D1390}" type="sibTrans" cxnId="{AA0D1B52-FFB0-423E-86D7-D6810A458794}">
      <dgm:prSet/>
      <dgm:spPr/>
      <dgm:t>
        <a:bodyPr/>
        <a:lstStyle/>
        <a:p>
          <a:pPr rtl="1"/>
          <a:endParaRPr lang="he-IL">
            <a:latin typeface="David" pitchFamily="34" charset="-79"/>
            <a:cs typeface="David" pitchFamily="34" charset="-79"/>
          </a:endParaRPr>
        </a:p>
      </dgm:t>
    </dgm:pt>
    <dgm:pt modelId="{1A87318B-A97B-4568-9B39-231C9DF46610}">
      <dgm:prSet phldrT="[טקסט]" custT="1"/>
      <dgm:spPr/>
      <dgm:t>
        <a:bodyPr/>
        <a:lstStyle/>
        <a:p>
          <a:pPr rtl="1"/>
          <a:r>
            <a:rPr lang="he-IL" sz="3200" dirty="0" smtClean="0">
              <a:latin typeface="David" pitchFamily="34" charset="-79"/>
              <a:cs typeface="David" pitchFamily="34" charset="-79"/>
            </a:rPr>
            <a:t>כלי המחקר</a:t>
          </a:r>
          <a:endParaRPr lang="he-IL" sz="3200" dirty="0">
            <a:latin typeface="David" pitchFamily="34" charset="-79"/>
            <a:cs typeface="David" pitchFamily="34" charset="-79"/>
          </a:endParaRPr>
        </a:p>
      </dgm:t>
    </dgm:pt>
    <dgm:pt modelId="{D1F2E8D0-5C48-4FA2-A75D-89C30E4C328B}" type="parTrans" cxnId="{BE9382A5-90B3-41F8-ACFF-FAC7DB3D9D64}">
      <dgm:prSet/>
      <dgm:spPr/>
      <dgm:t>
        <a:bodyPr/>
        <a:lstStyle/>
        <a:p>
          <a:pPr rtl="1"/>
          <a:endParaRPr lang="he-IL">
            <a:latin typeface="David" pitchFamily="34" charset="-79"/>
            <a:cs typeface="David" pitchFamily="34" charset="-79"/>
          </a:endParaRPr>
        </a:p>
      </dgm:t>
    </dgm:pt>
    <dgm:pt modelId="{5DE13F08-FD86-4538-B9B2-4090362DAF98}" type="sibTrans" cxnId="{BE9382A5-90B3-41F8-ACFF-FAC7DB3D9D64}">
      <dgm:prSet/>
      <dgm:spPr/>
      <dgm:t>
        <a:bodyPr/>
        <a:lstStyle/>
        <a:p>
          <a:pPr rtl="1"/>
          <a:endParaRPr lang="he-IL">
            <a:latin typeface="David" pitchFamily="34" charset="-79"/>
            <a:cs typeface="David" pitchFamily="34" charset="-79"/>
          </a:endParaRPr>
        </a:p>
      </dgm:t>
    </dgm:pt>
    <dgm:pt modelId="{42501C7E-A26E-445A-AAC2-0BEEEF41097B}">
      <dgm:prSet phldrT="[טקסט]" custT="1"/>
      <dgm:spPr/>
      <dgm:t>
        <a:bodyPr/>
        <a:lstStyle/>
        <a:p>
          <a:pPr rtl="1"/>
          <a:r>
            <a:rPr lang="he-IL" sz="2400" dirty="0" smtClean="0">
              <a:latin typeface="David" pitchFamily="34" charset="-79"/>
              <a:cs typeface="David" pitchFamily="34" charset="-79"/>
            </a:rPr>
            <a:t>שאלונים</a:t>
          </a:r>
          <a:endParaRPr lang="he-IL" sz="2400" dirty="0">
            <a:latin typeface="David" pitchFamily="34" charset="-79"/>
            <a:cs typeface="David" pitchFamily="34" charset="-79"/>
          </a:endParaRPr>
        </a:p>
      </dgm:t>
    </dgm:pt>
    <dgm:pt modelId="{0FE56B31-ABB4-4AD1-8767-8CE5C3821069}" type="parTrans" cxnId="{1CEE06C9-931E-4BB8-A533-39701BFA3D9C}">
      <dgm:prSet/>
      <dgm:spPr/>
      <dgm:t>
        <a:bodyPr/>
        <a:lstStyle/>
        <a:p>
          <a:pPr rtl="1"/>
          <a:endParaRPr lang="he-IL">
            <a:latin typeface="David" pitchFamily="34" charset="-79"/>
            <a:cs typeface="David" pitchFamily="34" charset="-79"/>
          </a:endParaRPr>
        </a:p>
      </dgm:t>
    </dgm:pt>
    <dgm:pt modelId="{A6436A00-54BD-49CF-ABC1-6C96463BFC83}" type="sibTrans" cxnId="{1CEE06C9-931E-4BB8-A533-39701BFA3D9C}">
      <dgm:prSet/>
      <dgm:spPr/>
      <dgm:t>
        <a:bodyPr/>
        <a:lstStyle/>
        <a:p>
          <a:pPr rtl="1"/>
          <a:endParaRPr lang="he-IL">
            <a:latin typeface="David" pitchFamily="34" charset="-79"/>
            <a:cs typeface="David" pitchFamily="34" charset="-79"/>
          </a:endParaRPr>
        </a:p>
      </dgm:t>
    </dgm:pt>
    <dgm:pt modelId="{294E2AF5-9A6E-44E5-8A05-2637F608F624}">
      <dgm:prSet phldrT="[טקסט]" custT="1"/>
      <dgm:spPr/>
      <dgm:t>
        <a:bodyPr/>
        <a:lstStyle/>
        <a:p>
          <a:pPr rtl="1"/>
          <a:r>
            <a:rPr lang="he-IL" sz="3200" dirty="0" smtClean="0">
              <a:latin typeface="David" pitchFamily="34" charset="-79"/>
              <a:cs typeface="David" pitchFamily="34" charset="-79"/>
            </a:rPr>
            <a:t>אוכלוסיית המחקר</a:t>
          </a:r>
          <a:endParaRPr lang="he-IL" sz="3200" dirty="0">
            <a:latin typeface="David" pitchFamily="34" charset="-79"/>
            <a:cs typeface="David" pitchFamily="34" charset="-79"/>
          </a:endParaRPr>
        </a:p>
      </dgm:t>
    </dgm:pt>
    <dgm:pt modelId="{48BE907A-FA51-435A-B0CC-8EC193F716D5}" type="parTrans" cxnId="{3413BD61-3878-47B7-823B-8C4FAE4DB43C}">
      <dgm:prSet/>
      <dgm:spPr/>
      <dgm:t>
        <a:bodyPr/>
        <a:lstStyle/>
        <a:p>
          <a:pPr rtl="1"/>
          <a:endParaRPr lang="he-IL">
            <a:latin typeface="David" pitchFamily="34" charset="-79"/>
            <a:cs typeface="David" pitchFamily="34" charset="-79"/>
          </a:endParaRPr>
        </a:p>
      </dgm:t>
    </dgm:pt>
    <dgm:pt modelId="{F7914023-D5C1-4CFE-B08B-76EF7F733C23}" type="sibTrans" cxnId="{3413BD61-3878-47B7-823B-8C4FAE4DB43C}">
      <dgm:prSet/>
      <dgm:spPr/>
      <dgm:t>
        <a:bodyPr/>
        <a:lstStyle/>
        <a:p>
          <a:pPr rtl="1"/>
          <a:endParaRPr lang="he-IL">
            <a:latin typeface="David" pitchFamily="34" charset="-79"/>
            <a:cs typeface="David" pitchFamily="34" charset="-79"/>
          </a:endParaRPr>
        </a:p>
      </dgm:t>
    </dgm:pt>
    <dgm:pt modelId="{6BE6F829-6B14-44CC-9A7C-A823EB4ACDC4}">
      <dgm:prSet phldrT="[טקסט]" custT="1"/>
      <dgm:spPr/>
      <dgm:t>
        <a:bodyPr/>
        <a:lstStyle/>
        <a:p>
          <a:pPr rtl="1"/>
          <a:r>
            <a:rPr lang="he-IL" sz="2400" dirty="0" smtClean="0">
              <a:latin typeface="David" pitchFamily="34" charset="-79"/>
              <a:cs typeface="David" pitchFamily="34" charset="-79"/>
            </a:rPr>
            <a:t>סטודנטים באוניברסיטת בר-אילן, במחלקה ללימודי מידע.</a:t>
          </a:r>
          <a:endParaRPr lang="he-IL" sz="2400" dirty="0">
            <a:latin typeface="David" pitchFamily="34" charset="-79"/>
            <a:cs typeface="David" pitchFamily="34" charset="-79"/>
          </a:endParaRPr>
        </a:p>
      </dgm:t>
    </dgm:pt>
    <dgm:pt modelId="{C479AF02-3411-4E12-BAA6-F4E2E8A45419}" type="parTrans" cxnId="{0A24FA69-74A2-450E-AF6B-51AAF3167A96}">
      <dgm:prSet/>
      <dgm:spPr/>
      <dgm:t>
        <a:bodyPr/>
        <a:lstStyle/>
        <a:p>
          <a:pPr rtl="1"/>
          <a:endParaRPr lang="he-IL">
            <a:latin typeface="David" pitchFamily="34" charset="-79"/>
            <a:cs typeface="David" pitchFamily="34" charset="-79"/>
          </a:endParaRPr>
        </a:p>
      </dgm:t>
    </dgm:pt>
    <dgm:pt modelId="{AB8ECD9F-E391-4600-9A86-691200892DFE}" type="sibTrans" cxnId="{0A24FA69-74A2-450E-AF6B-51AAF3167A96}">
      <dgm:prSet/>
      <dgm:spPr/>
      <dgm:t>
        <a:bodyPr/>
        <a:lstStyle/>
        <a:p>
          <a:pPr rtl="1"/>
          <a:endParaRPr lang="he-IL">
            <a:latin typeface="David" pitchFamily="34" charset="-79"/>
            <a:cs typeface="David" pitchFamily="34" charset="-79"/>
          </a:endParaRPr>
        </a:p>
      </dgm:t>
    </dgm:pt>
    <dgm:pt modelId="{49C00B4C-E67F-43DD-A057-AABAF788B97D}">
      <dgm:prSet phldrT="[טקסט]" custT="1"/>
      <dgm:spPr/>
      <dgm:t>
        <a:bodyPr/>
        <a:lstStyle/>
        <a:p>
          <a:pPr rtl="1"/>
          <a:r>
            <a:rPr lang="he-IL" sz="2400" dirty="0" smtClean="0">
              <a:latin typeface="David" pitchFamily="34" charset="-79"/>
              <a:cs typeface="David" pitchFamily="34" charset="-79"/>
            </a:rPr>
            <a:t>סטודנטים מהמרכז האקדמי לב, במחלקות למדעי המחשב ולמנהל עסקים.</a:t>
          </a:r>
          <a:endParaRPr lang="he-IL" sz="2400" dirty="0">
            <a:latin typeface="David" pitchFamily="34" charset="-79"/>
            <a:cs typeface="David" pitchFamily="34" charset="-79"/>
          </a:endParaRPr>
        </a:p>
      </dgm:t>
    </dgm:pt>
    <dgm:pt modelId="{4227A24F-A318-44A9-A74F-099D7A0757E0}" type="parTrans" cxnId="{70425BD5-D799-47E6-81A3-92279D1BEDFE}">
      <dgm:prSet/>
      <dgm:spPr/>
    </dgm:pt>
    <dgm:pt modelId="{10F2EC66-82F9-463B-B63E-46E5B37EE4C0}" type="sibTrans" cxnId="{70425BD5-D799-47E6-81A3-92279D1BEDFE}">
      <dgm:prSet/>
      <dgm:spPr/>
    </dgm:pt>
    <dgm:pt modelId="{AF42E66B-1F0B-42C9-BDB0-C5A4ABA166AC}" type="pres">
      <dgm:prSet presAssocID="{001E8DC8-3A48-4A34-941A-CEFE33E0F5F6}" presName="Name0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61123F3D-8DAA-4B70-94A0-AD3D366736B6}" type="pres">
      <dgm:prSet presAssocID="{36ED475A-5260-4A97-9059-35BE37B99492}" presName="linNode" presStyleCnt="0"/>
      <dgm:spPr/>
    </dgm:pt>
    <dgm:pt modelId="{1BB0B40E-D6A1-4FF1-8938-BD8FDE0103F5}" type="pres">
      <dgm:prSet presAssocID="{36ED475A-5260-4A97-9059-35BE37B99492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D23718B7-7900-449A-97E2-300A333FC512}" type="pres">
      <dgm:prSet presAssocID="{36ED475A-5260-4A97-9059-35BE37B99492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98F66B52-87DD-4502-9F36-2FCFBD317A81}" type="pres">
      <dgm:prSet presAssocID="{01C3EE8C-C343-4168-B409-007583E6F46A}" presName="sp" presStyleCnt="0"/>
      <dgm:spPr/>
    </dgm:pt>
    <dgm:pt modelId="{8F1209E1-9035-4003-A302-36C5219CC15D}" type="pres">
      <dgm:prSet presAssocID="{1A87318B-A97B-4568-9B39-231C9DF46610}" presName="linNode" presStyleCnt="0"/>
      <dgm:spPr/>
    </dgm:pt>
    <dgm:pt modelId="{79F391FE-3D4B-4AA5-86A4-170AA6225A99}" type="pres">
      <dgm:prSet presAssocID="{1A87318B-A97B-4568-9B39-231C9DF46610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FE62D02C-BFF0-45BB-9FB4-FB505FA8123E}" type="pres">
      <dgm:prSet presAssocID="{1A87318B-A97B-4568-9B39-231C9DF46610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8E268D9F-19D1-4773-8305-9AE8DA8A6811}" type="pres">
      <dgm:prSet presAssocID="{5DE13F08-FD86-4538-B9B2-4090362DAF98}" presName="sp" presStyleCnt="0"/>
      <dgm:spPr/>
    </dgm:pt>
    <dgm:pt modelId="{D70E8F9D-F135-4CD0-8610-954C4E91A367}" type="pres">
      <dgm:prSet presAssocID="{294E2AF5-9A6E-44E5-8A05-2637F608F624}" presName="linNode" presStyleCnt="0"/>
      <dgm:spPr/>
    </dgm:pt>
    <dgm:pt modelId="{AD5B038A-9C4A-45AA-B8BD-6D811DB15630}" type="pres">
      <dgm:prSet presAssocID="{294E2AF5-9A6E-44E5-8A05-2637F608F624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A8831ED5-125A-47E0-9747-4AA455D51EE4}" type="pres">
      <dgm:prSet presAssocID="{294E2AF5-9A6E-44E5-8A05-2637F608F624}" presName="descendantText" presStyleLbl="alignAccFollowNode1" presStyleIdx="2" presStyleCnt="3" custScaleY="111911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0A24FA69-74A2-450E-AF6B-51AAF3167A96}" srcId="{294E2AF5-9A6E-44E5-8A05-2637F608F624}" destId="{6BE6F829-6B14-44CC-9A7C-A823EB4ACDC4}" srcOrd="0" destOrd="0" parTransId="{C479AF02-3411-4E12-BAA6-F4E2E8A45419}" sibTransId="{AB8ECD9F-E391-4600-9A86-691200892DFE}"/>
    <dgm:cxn modelId="{84529E37-8D17-4D9E-BF6C-2F3CDB9D854A}" type="presOf" srcId="{6BE6F829-6B14-44CC-9A7C-A823EB4ACDC4}" destId="{A8831ED5-125A-47E0-9747-4AA455D51EE4}" srcOrd="0" destOrd="0" presId="urn:microsoft.com/office/officeart/2005/8/layout/vList5"/>
    <dgm:cxn modelId="{E7BEE248-D485-4C1D-8204-8654F5E179A7}" srcId="{001E8DC8-3A48-4A34-941A-CEFE33E0F5F6}" destId="{36ED475A-5260-4A97-9059-35BE37B99492}" srcOrd="0" destOrd="0" parTransId="{DF7A4371-D357-49CE-8724-8CE4785BDE75}" sibTransId="{01C3EE8C-C343-4168-B409-007583E6F46A}"/>
    <dgm:cxn modelId="{3413BD61-3878-47B7-823B-8C4FAE4DB43C}" srcId="{001E8DC8-3A48-4A34-941A-CEFE33E0F5F6}" destId="{294E2AF5-9A6E-44E5-8A05-2637F608F624}" srcOrd="2" destOrd="0" parTransId="{48BE907A-FA51-435A-B0CC-8EC193F716D5}" sibTransId="{F7914023-D5C1-4CFE-B08B-76EF7F733C23}"/>
    <dgm:cxn modelId="{3D540437-CD85-4A86-A350-587ECD3EA731}" type="presOf" srcId="{001E8DC8-3A48-4A34-941A-CEFE33E0F5F6}" destId="{AF42E66B-1F0B-42C9-BDB0-C5A4ABA166AC}" srcOrd="0" destOrd="0" presId="urn:microsoft.com/office/officeart/2005/8/layout/vList5"/>
    <dgm:cxn modelId="{70425BD5-D799-47E6-81A3-92279D1BEDFE}" srcId="{294E2AF5-9A6E-44E5-8A05-2637F608F624}" destId="{49C00B4C-E67F-43DD-A057-AABAF788B97D}" srcOrd="1" destOrd="0" parTransId="{4227A24F-A318-44A9-A74F-099D7A0757E0}" sibTransId="{10F2EC66-82F9-463B-B63E-46E5B37EE4C0}"/>
    <dgm:cxn modelId="{2713C11A-F7AE-4779-8D05-B2DF19D620E9}" type="presOf" srcId="{3B3E3581-CDA9-4768-B9E9-4ABBE2CDBE64}" destId="{D23718B7-7900-449A-97E2-300A333FC512}" srcOrd="0" destOrd="0" presId="urn:microsoft.com/office/officeart/2005/8/layout/vList5"/>
    <dgm:cxn modelId="{1CEE06C9-931E-4BB8-A533-39701BFA3D9C}" srcId="{1A87318B-A97B-4568-9B39-231C9DF46610}" destId="{42501C7E-A26E-445A-AAC2-0BEEEF41097B}" srcOrd="0" destOrd="0" parTransId="{0FE56B31-ABB4-4AD1-8767-8CE5C3821069}" sibTransId="{A6436A00-54BD-49CF-ABC1-6C96463BFC83}"/>
    <dgm:cxn modelId="{D74FF9E2-439C-4A3F-B24C-9546ED256114}" type="presOf" srcId="{49C00B4C-E67F-43DD-A057-AABAF788B97D}" destId="{A8831ED5-125A-47E0-9747-4AA455D51EE4}" srcOrd="0" destOrd="1" presId="urn:microsoft.com/office/officeart/2005/8/layout/vList5"/>
    <dgm:cxn modelId="{7574AFE8-5422-4A13-8857-326E0EC2F7E8}" type="presOf" srcId="{42501C7E-A26E-445A-AAC2-0BEEEF41097B}" destId="{FE62D02C-BFF0-45BB-9FB4-FB505FA8123E}" srcOrd="0" destOrd="0" presId="urn:microsoft.com/office/officeart/2005/8/layout/vList5"/>
    <dgm:cxn modelId="{BE9382A5-90B3-41F8-ACFF-FAC7DB3D9D64}" srcId="{001E8DC8-3A48-4A34-941A-CEFE33E0F5F6}" destId="{1A87318B-A97B-4568-9B39-231C9DF46610}" srcOrd="1" destOrd="0" parTransId="{D1F2E8D0-5C48-4FA2-A75D-89C30E4C328B}" sibTransId="{5DE13F08-FD86-4538-B9B2-4090362DAF98}"/>
    <dgm:cxn modelId="{AA0D1B52-FFB0-423E-86D7-D6810A458794}" srcId="{36ED475A-5260-4A97-9059-35BE37B99492}" destId="{3B3E3581-CDA9-4768-B9E9-4ABBE2CDBE64}" srcOrd="0" destOrd="0" parTransId="{C16DC8CA-35F8-4F1E-97C4-E8CE545B6ADF}" sibTransId="{0AB1E351-AC9E-4B97-9B57-36B2414D1390}"/>
    <dgm:cxn modelId="{D1083356-215B-4321-B6B4-DD95851506DA}" type="presOf" srcId="{1A87318B-A97B-4568-9B39-231C9DF46610}" destId="{79F391FE-3D4B-4AA5-86A4-170AA6225A99}" srcOrd="0" destOrd="0" presId="urn:microsoft.com/office/officeart/2005/8/layout/vList5"/>
    <dgm:cxn modelId="{BD95155B-82AC-4530-86C0-7CA89755FF26}" type="presOf" srcId="{294E2AF5-9A6E-44E5-8A05-2637F608F624}" destId="{AD5B038A-9C4A-45AA-B8BD-6D811DB15630}" srcOrd="0" destOrd="0" presId="urn:microsoft.com/office/officeart/2005/8/layout/vList5"/>
    <dgm:cxn modelId="{128BFF02-200D-4CBE-936B-D9041D3F1FC7}" type="presOf" srcId="{36ED475A-5260-4A97-9059-35BE37B99492}" destId="{1BB0B40E-D6A1-4FF1-8938-BD8FDE0103F5}" srcOrd="0" destOrd="0" presId="urn:microsoft.com/office/officeart/2005/8/layout/vList5"/>
    <dgm:cxn modelId="{437302A6-44A2-4921-B7BB-14C39F704ED1}" type="presParOf" srcId="{AF42E66B-1F0B-42C9-BDB0-C5A4ABA166AC}" destId="{61123F3D-8DAA-4B70-94A0-AD3D366736B6}" srcOrd="0" destOrd="0" presId="urn:microsoft.com/office/officeart/2005/8/layout/vList5"/>
    <dgm:cxn modelId="{2648D8EC-95A0-4ACB-9179-6CB6DBCDAAE6}" type="presParOf" srcId="{61123F3D-8DAA-4B70-94A0-AD3D366736B6}" destId="{1BB0B40E-D6A1-4FF1-8938-BD8FDE0103F5}" srcOrd="0" destOrd="0" presId="urn:microsoft.com/office/officeart/2005/8/layout/vList5"/>
    <dgm:cxn modelId="{B61CF4D2-32F5-4118-A7B6-2373FF80648B}" type="presParOf" srcId="{61123F3D-8DAA-4B70-94A0-AD3D366736B6}" destId="{D23718B7-7900-449A-97E2-300A333FC512}" srcOrd="1" destOrd="0" presId="urn:microsoft.com/office/officeart/2005/8/layout/vList5"/>
    <dgm:cxn modelId="{58754741-5084-43B7-BDF1-FCBA8CFC6170}" type="presParOf" srcId="{AF42E66B-1F0B-42C9-BDB0-C5A4ABA166AC}" destId="{98F66B52-87DD-4502-9F36-2FCFBD317A81}" srcOrd="1" destOrd="0" presId="urn:microsoft.com/office/officeart/2005/8/layout/vList5"/>
    <dgm:cxn modelId="{98F92B0B-4F97-42C9-9E36-97D85133C920}" type="presParOf" srcId="{AF42E66B-1F0B-42C9-BDB0-C5A4ABA166AC}" destId="{8F1209E1-9035-4003-A302-36C5219CC15D}" srcOrd="2" destOrd="0" presId="urn:microsoft.com/office/officeart/2005/8/layout/vList5"/>
    <dgm:cxn modelId="{57FBF850-67DD-49F2-9252-309F766CDD18}" type="presParOf" srcId="{8F1209E1-9035-4003-A302-36C5219CC15D}" destId="{79F391FE-3D4B-4AA5-86A4-170AA6225A99}" srcOrd="0" destOrd="0" presId="urn:microsoft.com/office/officeart/2005/8/layout/vList5"/>
    <dgm:cxn modelId="{D8E99D02-51F9-416F-9DE8-31C488DAD394}" type="presParOf" srcId="{8F1209E1-9035-4003-A302-36C5219CC15D}" destId="{FE62D02C-BFF0-45BB-9FB4-FB505FA8123E}" srcOrd="1" destOrd="0" presId="urn:microsoft.com/office/officeart/2005/8/layout/vList5"/>
    <dgm:cxn modelId="{E2F4C2D8-9AF2-4A53-A78F-41A587275110}" type="presParOf" srcId="{AF42E66B-1F0B-42C9-BDB0-C5A4ABA166AC}" destId="{8E268D9F-19D1-4773-8305-9AE8DA8A6811}" srcOrd="3" destOrd="0" presId="urn:microsoft.com/office/officeart/2005/8/layout/vList5"/>
    <dgm:cxn modelId="{47563A1E-2EE6-4CC2-8608-C7C507297585}" type="presParOf" srcId="{AF42E66B-1F0B-42C9-BDB0-C5A4ABA166AC}" destId="{D70E8F9D-F135-4CD0-8610-954C4E91A367}" srcOrd="4" destOrd="0" presId="urn:microsoft.com/office/officeart/2005/8/layout/vList5"/>
    <dgm:cxn modelId="{48EFF01E-E91C-462E-A60D-32F435C1477F}" type="presParOf" srcId="{D70E8F9D-F135-4CD0-8610-954C4E91A367}" destId="{AD5B038A-9C4A-45AA-B8BD-6D811DB15630}" srcOrd="0" destOrd="0" presId="urn:microsoft.com/office/officeart/2005/8/layout/vList5"/>
    <dgm:cxn modelId="{E05F4A2D-62E9-4895-A15E-0755E8244049}" type="presParOf" srcId="{D70E8F9D-F135-4CD0-8610-954C4E91A367}" destId="{A8831ED5-125A-47E0-9747-4AA455D51EE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29A50D2-88C0-40BB-9B42-2A62C43E8759}" type="doc">
      <dgm:prSet loTypeId="urn:microsoft.com/office/officeart/2005/8/layout/vList2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pPr rtl="1"/>
          <a:endParaRPr lang="he-IL"/>
        </a:p>
      </dgm:t>
    </dgm:pt>
    <dgm:pt modelId="{CB61EC04-B186-4FBB-9C5E-0333970694C5}">
      <dgm:prSet phldrT="[טקסט]" custT="1"/>
      <dgm:spPr/>
      <dgm:t>
        <a:bodyPr/>
        <a:lstStyle/>
        <a:p>
          <a:pPr algn="ctr" rtl="1"/>
          <a:r>
            <a:rPr lang="he-IL" sz="3200" dirty="0" smtClean="0">
              <a:latin typeface="David" pitchFamily="34" charset="-79"/>
              <a:cs typeface="David" pitchFamily="34" charset="-79"/>
            </a:rPr>
            <a:t>בעלי אוריינות מקוונת גבוהה</a:t>
          </a:r>
          <a:endParaRPr lang="he-IL" sz="3200" dirty="0">
            <a:latin typeface="David" pitchFamily="34" charset="-79"/>
            <a:cs typeface="David" pitchFamily="34" charset="-79"/>
          </a:endParaRPr>
        </a:p>
      </dgm:t>
    </dgm:pt>
    <dgm:pt modelId="{7E9132EA-29F9-43E0-910C-6DDDF4CCBE5F}" type="parTrans" cxnId="{81549EB8-E306-4683-A608-F737EA405597}">
      <dgm:prSet/>
      <dgm:spPr/>
      <dgm:t>
        <a:bodyPr/>
        <a:lstStyle/>
        <a:p>
          <a:pPr algn="ctr" rtl="1"/>
          <a:endParaRPr lang="he-IL" sz="3200">
            <a:latin typeface="David" pitchFamily="34" charset="-79"/>
            <a:cs typeface="David" pitchFamily="34" charset="-79"/>
          </a:endParaRPr>
        </a:p>
      </dgm:t>
    </dgm:pt>
    <dgm:pt modelId="{5200D97D-8D45-4FDD-AA10-768ECAF572D7}" type="sibTrans" cxnId="{81549EB8-E306-4683-A608-F737EA405597}">
      <dgm:prSet/>
      <dgm:spPr/>
      <dgm:t>
        <a:bodyPr/>
        <a:lstStyle/>
        <a:p>
          <a:pPr algn="ctr" rtl="1"/>
          <a:endParaRPr lang="he-IL" sz="3200">
            <a:latin typeface="David" pitchFamily="34" charset="-79"/>
            <a:cs typeface="David" pitchFamily="34" charset="-79"/>
          </a:endParaRPr>
        </a:p>
      </dgm:t>
    </dgm:pt>
    <dgm:pt modelId="{BC9B01C2-45E1-40A3-917D-9C531500AA17}">
      <dgm:prSet phldrT="[טקסט]" custT="1"/>
      <dgm:spPr/>
      <dgm:t>
        <a:bodyPr/>
        <a:lstStyle/>
        <a:p>
          <a:pPr algn="ctr" rtl="1"/>
          <a:r>
            <a:rPr lang="he-IL" sz="3200" dirty="0" smtClean="0">
              <a:latin typeface="David" pitchFamily="34" charset="-79"/>
              <a:cs typeface="David" pitchFamily="34" charset="-79"/>
            </a:rPr>
            <a:t>בעלי אוריינות מקוונת בינונית</a:t>
          </a:r>
          <a:endParaRPr lang="he-IL" sz="3200" dirty="0">
            <a:latin typeface="David" pitchFamily="34" charset="-79"/>
            <a:cs typeface="David" pitchFamily="34" charset="-79"/>
          </a:endParaRPr>
        </a:p>
      </dgm:t>
    </dgm:pt>
    <dgm:pt modelId="{FB52EA9D-6BFC-4FE9-8754-E7FE55859D05}" type="parTrans" cxnId="{F45FF2B6-1101-42D8-896F-2527783C2D33}">
      <dgm:prSet/>
      <dgm:spPr/>
      <dgm:t>
        <a:bodyPr/>
        <a:lstStyle/>
        <a:p>
          <a:pPr algn="ctr" rtl="1"/>
          <a:endParaRPr lang="he-IL" sz="3200">
            <a:latin typeface="David" pitchFamily="34" charset="-79"/>
            <a:cs typeface="David" pitchFamily="34" charset="-79"/>
          </a:endParaRPr>
        </a:p>
      </dgm:t>
    </dgm:pt>
    <dgm:pt modelId="{B8B70107-3A43-4E02-AC3C-5B50F10B9800}" type="sibTrans" cxnId="{F45FF2B6-1101-42D8-896F-2527783C2D33}">
      <dgm:prSet/>
      <dgm:spPr/>
      <dgm:t>
        <a:bodyPr/>
        <a:lstStyle/>
        <a:p>
          <a:pPr algn="ctr" rtl="1"/>
          <a:endParaRPr lang="he-IL" sz="3200">
            <a:latin typeface="David" pitchFamily="34" charset="-79"/>
            <a:cs typeface="David" pitchFamily="34" charset="-79"/>
          </a:endParaRPr>
        </a:p>
      </dgm:t>
    </dgm:pt>
    <dgm:pt modelId="{2CB56013-F67C-4DC8-B5E2-455344161BD9}">
      <dgm:prSet phldrT="[טקסט]" custT="1"/>
      <dgm:spPr/>
      <dgm:t>
        <a:bodyPr/>
        <a:lstStyle/>
        <a:p>
          <a:pPr algn="ctr" rtl="1"/>
          <a:r>
            <a:rPr lang="he-IL" sz="3200" dirty="0" smtClean="0">
              <a:latin typeface="David" pitchFamily="34" charset="-79"/>
              <a:cs typeface="David" pitchFamily="34" charset="-79"/>
            </a:rPr>
            <a:t>בעלי אוריינות מקוונת נמוכה</a:t>
          </a:r>
          <a:endParaRPr lang="he-IL" sz="3200" dirty="0">
            <a:latin typeface="David" pitchFamily="34" charset="-79"/>
            <a:cs typeface="David" pitchFamily="34" charset="-79"/>
          </a:endParaRPr>
        </a:p>
      </dgm:t>
    </dgm:pt>
    <dgm:pt modelId="{900C1F27-2B4D-4CA6-B224-B4416B07677B}" type="parTrans" cxnId="{E442F858-D5DF-4F2D-B846-EF80F7324E4C}">
      <dgm:prSet/>
      <dgm:spPr/>
      <dgm:t>
        <a:bodyPr/>
        <a:lstStyle/>
        <a:p>
          <a:pPr algn="ctr" rtl="1"/>
          <a:endParaRPr lang="he-IL" sz="3200">
            <a:latin typeface="David" pitchFamily="34" charset="-79"/>
            <a:cs typeface="David" pitchFamily="34" charset="-79"/>
          </a:endParaRPr>
        </a:p>
      </dgm:t>
    </dgm:pt>
    <dgm:pt modelId="{0D92D351-FC2B-4A8C-B1E2-2912A0670095}" type="sibTrans" cxnId="{E442F858-D5DF-4F2D-B846-EF80F7324E4C}">
      <dgm:prSet/>
      <dgm:spPr/>
      <dgm:t>
        <a:bodyPr/>
        <a:lstStyle/>
        <a:p>
          <a:pPr algn="ctr" rtl="1"/>
          <a:endParaRPr lang="he-IL" sz="3200">
            <a:latin typeface="David" pitchFamily="34" charset="-79"/>
            <a:cs typeface="David" pitchFamily="34" charset="-79"/>
          </a:endParaRPr>
        </a:p>
      </dgm:t>
    </dgm:pt>
    <dgm:pt modelId="{695D96E6-99CB-40F1-8955-E8B1163B084B}" type="pres">
      <dgm:prSet presAssocID="{029A50D2-88C0-40BB-9B42-2A62C43E875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8F5C3870-7D18-4FAE-BECE-079B0E7081C6}" type="pres">
      <dgm:prSet presAssocID="{CB61EC04-B186-4FBB-9C5E-0333970694C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1904595D-168C-4C29-BDF3-70D1B4F6A771}" type="pres">
      <dgm:prSet presAssocID="{5200D97D-8D45-4FDD-AA10-768ECAF572D7}" presName="spacer" presStyleCnt="0"/>
      <dgm:spPr/>
    </dgm:pt>
    <dgm:pt modelId="{ADEC006B-074D-49F5-A1E4-BDA23F661567}" type="pres">
      <dgm:prSet presAssocID="{BC9B01C2-45E1-40A3-917D-9C531500AA1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21E48A8D-A9E0-4F58-A5EA-4221B3A468B0}" type="pres">
      <dgm:prSet presAssocID="{B8B70107-3A43-4E02-AC3C-5B50F10B9800}" presName="spacer" presStyleCnt="0"/>
      <dgm:spPr/>
    </dgm:pt>
    <dgm:pt modelId="{95FCC942-FBE2-47A5-8752-4BBF3CA26FDD}" type="pres">
      <dgm:prSet presAssocID="{2CB56013-F67C-4DC8-B5E2-455344161BD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F45FF2B6-1101-42D8-896F-2527783C2D33}" srcId="{029A50D2-88C0-40BB-9B42-2A62C43E8759}" destId="{BC9B01C2-45E1-40A3-917D-9C531500AA17}" srcOrd="1" destOrd="0" parTransId="{FB52EA9D-6BFC-4FE9-8754-E7FE55859D05}" sibTransId="{B8B70107-3A43-4E02-AC3C-5B50F10B9800}"/>
    <dgm:cxn modelId="{B250CF75-A3CD-4BBD-949D-F7803E5DF024}" type="presOf" srcId="{BC9B01C2-45E1-40A3-917D-9C531500AA17}" destId="{ADEC006B-074D-49F5-A1E4-BDA23F661567}" srcOrd="0" destOrd="0" presId="urn:microsoft.com/office/officeart/2005/8/layout/vList2"/>
    <dgm:cxn modelId="{15F2756E-AFAC-4C43-A060-4831ED2CA7EE}" type="presOf" srcId="{029A50D2-88C0-40BB-9B42-2A62C43E8759}" destId="{695D96E6-99CB-40F1-8955-E8B1163B084B}" srcOrd="0" destOrd="0" presId="urn:microsoft.com/office/officeart/2005/8/layout/vList2"/>
    <dgm:cxn modelId="{315BB7F3-3D46-4163-AFFF-FF7A4BBC1C27}" type="presOf" srcId="{CB61EC04-B186-4FBB-9C5E-0333970694C5}" destId="{8F5C3870-7D18-4FAE-BECE-079B0E7081C6}" srcOrd="0" destOrd="0" presId="urn:microsoft.com/office/officeart/2005/8/layout/vList2"/>
    <dgm:cxn modelId="{E442F858-D5DF-4F2D-B846-EF80F7324E4C}" srcId="{029A50D2-88C0-40BB-9B42-2A62C43E8759}" destId="{2CB56013-F67C-4DC8-B5E2-455344161BD9}" srcOrd="2" destOrd="0" parTransId="{900C1F27-2B4D-4CA6-B224-B4416B07677B}" sibTransId="{0D92D351-FC2B-4A8C-B1E2-2912A0670095}"/>
    <dgm:cxn modelId="{9D6B11D8-B27C-49F1-94EE-330B22E79FB7}" type="presOf" srcId="{2CB56013-F67C-4DC8-B5E2-455344161BD9}" destId="{95FCC942-FBE2-47A5-8752-4BBF3CA26FDD}" srcOrd="0" destOrd="0" presId="urn:microsoft.com/office/officeart/2005/8/layout/vList2"/>
    <dgm:cxn modelId="{81549EB8-E306-4683-A608-F737EA405597}" srcId="{029A50D2-88C0-40BB-9B42-2A62C43E8759}" destId="{CB61EC04-B186-4FBB-9C5E-0333970694C5}" srcOrd="0" destOrd="0" parTransId="{7E9132EA-29F9-43E0-910C-6DDDF4CCBE5F}" sibTransId="{5200D97D-8D45-4FDD-AA10-768ECAF572D7}"/>
    <dgm:cxn modelId="{9C5E2D7A-94B7-47A9-8FC2-7F14E03481AC}" type="presParOf" srcId="{695D96E6-99CB-40F1-8955-E8B1163B084B}" destId="{8F5C3870-7D18-4FAE-BECE-079B0E7081C6}" srcOrd="0" destOrd="0" presId="urn:microsoft.com/office/officeart/2005/8/layout/vList2"/>
    <dgm:cxn modelId="{9F2519A0-F89B-4A16-BAFB-63CD9C734E0F}" type="presParOf" srcId="{695D96E6-99CB-40F1-8955-E8B1163B084B}" destId="{1904595D-168C-4C29-BDF3-70D1B4F6A771}" srcOrd="1" destOrd="0" presId="urn:microsoft.com/office/officeart/2005/8/layout/vList2"/>
    <dgm:cxn modelId="{C3CFB649-B52A-47ED-8C38-FF1A5BC3D053}" type="presParOf" srcId="{695D96E6-99CB-40F1-8955-E8B1163B084B}" destId="{ADEC006B-074D-49F5-A1E4-BDA23F661567}" srcOrd="2" destOrd="0" presId="urn:microsoft.com/office/officeart/2005/8/layout/vList2"/>
    <dgm:cxn modelId="{932CDD82-7DD2-436C-90FF-8010E082892E}" type="presParOf" srcId="{695D96E6-99CB-40F1-8955-E8B1163B084B}" destId="{21E48A8D-A9E0-4F58-A5EA-4221B3A468B0}" srcOrd="3" destOrd="0" presId="urn:microsoft.com/office/officeart/2005/8/layout/vList2"/>
    <dgm:cxn modelId="{926CB082-628D-45AB-A7AE-A4C17D9135C0}" type="presParOf" srcId="{695D96E6-99CB-40F1-8955-E8B1163B084B}" destId="{95FCC942-FBE2-47A5-8752-4BBF3CA26FD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8CC0616-CA6E-479D-BDE4-1F8A1143280E}" type="doc">
      <dgm:prSet loTypeId="urn:microsoft.com/office/officeart/2005/8/layout/list1" loCatId="list" qsTypeId="urn:microsoft.com/office/officeart/2005/8/quickstyle/3d2" qsCatId="3D" csTypeId="urn:microsoft.com/office/officeart/2005/8/colors/accent5_1" csCatId="accent5" phldr="1"/>
      <dgm:spPr/>
      <dgm:t>
        <a:bodyPr/>
        <a:lstStyle/>
        <a:p>
          <a:pPr rtl="1"/>
          <a:endParaRPr lang="he-IL"/>
        </a:p>
      </dgm:t>
    </dgm:pt>
    <dgm:pt modelId="{54943011-012F-461B-B9A3-0CA5BD20B40C}">
      <dgm:prSet phldrT="[טקסט]" custT="1"/>
      <dgm:spPr/>
      <dgm:t>
        <a:bodyPr/>
        <a:lstStyle/>
        <a:p>
          <a:pPr algn="r" rtl="1"/>
          <a:r>
            <a:rPr lang="he-IL" sz="2400" dirty="0" smtClean="0">
              <a:latin typeface="David" pitchFamily="34" charset="-79"/>
              <a:cs typeface="David" pitchFamily="34" charset="-79"/>
            </a:rPr>
            <a:t>סברה א'</a:t>
          </a:r>
          <a:endParaRPr lang="he-IL" sz="2400" dirty="0">
            <a:latin typeface="David" pitchFamily="34" charset="-79"/>
            <a:cs typeface="David" pitchFamily="34" charset="-79"/>
          </a:endParaRPr>
        </a:p>
      </dgm:t>
    </dgm:pt>
    <dgm:pt modelId="{73821B05-6558-4BA8-B518-0A0276420082}" type="parTrans" cxnId="{5BBF5DE4-E5E9-4DB0-BF83-02EC5BC3C534}">
      <dgm:prSet/>
      <dgm:spPr/>
      <dgm:t>
        <a:bodyPr/>
        <a:lstStyle/>
        <a:p>
          <a:pPr algn="r" rtl="1"/>
          <a:endParaRPr lang="he-IL"/>
        </a:p>
      </dgm:t>
    </dgm:pt>
    <dgm:pt modelId="{C3C68F7D-1386-4B79-952A-AD4B164F50D9}" type="sibTrans" cxnId="{5BBF5DE4-E5E9-4DB0-BF83-02EC5BC3C534}">
      <dgm:prSet/>
      <dgm:spPr/>
      <dgm:t>
        <a:bodyPr/>
        <a:lstStyle/>
        <a:p>
          <a:pPr algn="r" rtl="1"/>
          <a:endParaRPr lang="he-IL"/>
        </a:p>
      </dgm:t>
    </dgm:pt>
    <dgm:pt modelId="{59C2053B-3920-4128-A790-ABC41F673A72}">
      <dgm:prSet phldrT="[טקסט]" custT="1"/>
      <dgm:spPr/>
      <dgm:t>
        <a:bodyPr/>
        <a:lstStyle/>
        <a:p>
          <a:pPr algn="r" rtl="1"/>
          <a:r>
            <a:rPr lang="he-IL" sz="2400" dirty="0" smtClean="0">
              <a:latin typeface="David" pitchFamily="34" charset="-79"/>
              <a:cs typeface="David" pitchFamily="34" charset="-79"/>
            </a:rPr>
            <a:t>סברה ב'</a:t>
          </a:r>
          <a:endParaRPr lang="he-IL" sz="2400" dirty="0">
            <a:latin typeface="David" pitchFamily="34" charset="-79"/>
            <a:cs typeface="David" pitchFamily="34" charset="-79"/>
          </a:endParaRPr>
        </a:p>
      </dgm:t>
    </dgm:pt>
    <dgm:pt modelId="{370B6463-24D9-42A3-8080-6F0A0E8508C0}" type="parTrans" cxnId="{68C39B31-57F2-418A-A8E0-91FAFFFDBC67}">
      <dgm:prSet/>
      <dgm:spPr/>
      <dgm:t>
        <a:bodyPr/>
        <a:lstStyle/>
        <a:p>
          <a:pPr algn="r" rtl="1"/>
          <a:endParaRPr lang="he-IL"/>
        </a:p>
      </dgm:t>
    </dgm:pt>
    <dgm:pt modelId="{75331AD2-EDD7-4299-9D61-C925559F7828}" type="sibTrans" cxnId="{68C39B31-57F2-418A-A8E0-91FAFFFDBC67}">
      <dgm:prSet/>
      <dgm:spPr/>
      <dgm:t>
        <a:bodyPr/>
        <a:lstStyle/>
        <a:p>
          <a:pPr algn="r" rtl="1"/>
          <a:endParaRPr lang="he-IL"/>
        </a:p>
      </dgm:t>
    </dgm:pt>
    <dgm:pt modelId="{C90634EF-9315-40B6-B4C9-6F716FE5A55D}">
      <dgm:prSet phldrT="[טקסט]" custT="1"/>
      <dgm:spPr/>
      <dgm:t>
        <a:bodyPr/>
        <a:lstStyle/>
        <a:p>
          <a:pPr algn="r" rtl="1">
            <a:lnSpc>
              <a:spcPct val="200000"/>
            </a:lnSpc>
          </a:pPr>
          <a:r>
            <a:rPr lang="he-IL" sz="1600" dirty="0" smtClean="0">
              <a:latin typeface="David" pitchFamily="34" charset="-79"/>
              <a:cs typeface="David" pitchFamily="34" charset="-79"/>
            </a:rPr>
            <a:t>ממשלות ותאגידים מסחריים ימשיכו להרחיב ולשכלל את תוכנות המעקב שלהם אחר אזרחיהן / לקוחותיהם בהתאמה, על מנת להפיק תועלת מהמידע האישי אשר ייחשף לעיניהם. </a:t>
          </a:r>
          <a:endParaRPr lang="he-IL" sz="1600" dirty="0">
            <a:latin typeface="David" pitchFamily="34" charset="-79"/>
            <a:cs typeface="David" pitchFamily="34" charset="-79"/>
          </a:endParaRPr>
        </a:p>
      </dgm:t>
    </dgm:pt>
    <dgm:pt modelId="{7C6DE5E1-FD46-4BB4-8C40-744B3FF66852}" type="parTrans" cxnId="{E05BD5B7-903C-4872-91A8-C4C7170AA389}">
      <dgm:prSet/>
      <dgm:spPr/>
      <dgm:t>
        <a:bodyPr/>
        <a:lstStyle/>
        <a:p>
          <a:pPr rtl="1"/>
          <a:endParaRPr lang="he-IL"/>
        </a:p>
      </dgm:t>
    </dgm:pt>
    <dgm:pt modelId="{4F71BCE8-1685-47B6-924B-C5CA706D4CE6}" type="sibTrans" cxnId="{E05BD5B7-903C-4872-91A8-C4C7170AA389}">
      <dgm:prSet/>
      <dgm:spPr/>
      <dgm:t>
        <a:bodyPr/>
        <a:lstStyle/>
        <a:p>
          <a:pPr rtl="1"/>
          <a:endParaRPr lang="he-IL"/>
        </a:p>
      </dgm:t>
    </dgm:pt>
    <dgm:pt modelId="{20ECB926-A848-4208-8963-5C5DEA0B9BE9}">
      <dgm:prSet phldrT="[טקסט]" custT="1"/>
      <dgm:spPr/>
      <dgm:t>
        <a:bodyPr/>
        <a:lstStyle/>
        <a:p>
          <a:pPr algn="r" rtl="1">
            <a:lnSpc>
              <a:spcPct val="200000"/>
            </a:lnSpc>
          </a:pPr>
          <a:r>
            <a:rPr lang="he-IL" sz="1600" dirty="0" smtClean="0">
              <a:latin typeface="David" pitchFamily="34" charset="-79"/>
              <a:cs typeface="David" pitchFamily="34" charset="-79"/>
            </a:rPr>
            <a:t>חיים ציבוריים הינם ברירת המחדל. לא ניתן לחיות חיים מודרניים ללא חשיפת מידע אישי לעיני ממשלות ותאגידים מסחריים. </a:t>
          </a:r>
          <a:endParaRPr lang="he-IL" sz="1600" dirty="0">
            <a:latin typeface="David" pitchFamily="34" charset="-79"/>
            <a:cs typeface="David" pitchFamily="34" charset="-79"/>
          </a:endParaRPr>
        </a:p>
      </dgm:t>
    </dgm:pt>
    <dgm:pt modelId="{CF74C8B9-5B42-48C5-83A8-7ABC8B3CF5EB}" type="parTrans" cxnId="{F1C60A16-6543-42C8-A6CF-638C223C2867}">
      <dgm:prSet/>
      <dgm:spPr/>
      <dgm:t>
        <a:bodyPr/>
        <a:lstStyle/>
        <a:p>
          <a:pPr rtl="1"/>
          <a:endParaRPr lang="he-IL"/>
        </a:p>
      </dgm:t>
    </dgm:pt>
    <dgm:pt modelId="{B384F1B2-D818-4FA5-8F2B-D909252374D9}" type="sibTrans" cxnId="{F1C60A16-6543-42C8-A6CF-638C223C2867}">
      <dgm:prSet/>
      <dgm:spPr/>
      <dgm:t>
        <a:bodyPr/>
        <a:lstStyle/>
        <a:p>
          <a:pPr rtl="1"/>
          <a:endParaRPr lang="he-IL"/>
        </a:p>
      </dgm:t>
    </dgm:pt>
    <dgm:pt modelId="{756A2B4D-B9D4-4B2E-861D-F84C37521829}">
      <dgm:prSet phldrT="[טקסט]" custT="1"/>
      <dgm:spPr/>
      <dgm:t>
        <a:bodyPr/>
        <a:lstStyle/>
        <a:p>
          <a:pPr algn="r" rtl="1">
            <a:lnSpc>
              <a:spcPct val="200000"/>
            </a:lnSpc>
          </a:pPr>
          <a:r>
            <a:rPr lang="he-IL" sz="1600" dirty="0" smtClean="0">
              <a:latin typeface="David" pitchFamily="34" charset="-79"/>
              <a:cs typeface="David" pitchFamily="34" charset="-79"/>
            </a:rPr>
            <a:t>רק למתי מעט יהיו האנרגיה והמשאבים להגן על עצמם מפני מעקב, וכי פרטיות תיהפך למותרות.</a:t>
          </a:r>
          <a:endParaRPr lang="he-IL" sz="1600" dirty="0">
            <a:latin typeface="David" pitchFamily="34" charset="-79"/>
            <a:cs typeface="David" pitchFamily="34" charset="-79"/>
          </a:endParaRPr>
        </a:p>
      </dgm:t>
    </dgm:pt>
    <dgm:pt modelId="{A96F76AC-998F-491A-B39B-3AADB7A6729C}" type="sibTrans" cxnId="{B95DE591-DA4D-4FD3-8BD9-3CA980221946}">
      <dgm:prSet/>
      <dgm:spPr/>
      <dgm:t>
        <a:bodyPr/>
        <a:lstStyle/>
        <a:p>
          <a:endParaRPr lang="en-US"/>
        </a:p>
      </dgm:t>
    </dgm:pt>
    <dgm:pt modelId="{85077BAB-F934-4673-975E-B4650387C5F6}" type="parTrans" cxnId="{B95DE591-DA4D-4FD3-8BD9-3CA980221946}">
      <dgm:prSet/>
      <dgm:spPr/>
      <dgm:t>
        <a:bodyPr/>
        <a:lstStyle/>
        <a:p>
          <a:endParaRPr lang="en-US"/>
        </a:p>
      </dgm:t>
    </dgm:pt>
    <dgm:pt modelId="{4627B427-E484-4B8E-AB8C-7B7FF36C7B26}">
      <dgm:prSet phldrT="[טקסט]" custT="1"/>
      <dgm:spPr/>
      <dgm:t>
        <a:bodyPr/>
        <a:lstStyle/>
        <a:p>
          <a:pPr algn="r" rtl="1">
            <a:lnSpc>
              <a:spcPct val="200000"/>
            </a:lnSpc>
          </a:pPr>
          <a:r>
            <a:rPr lang="he-IL" sz="1600" dirty="0" smtClean="0">
              <a:latin typeface="David" pitchFamily="34" charset="-79"/>
              <a:cs typeface="David" pitchFamily="34" charset="-79"/>
            </a:rPr>
            <a:t>בעתיד תינתן אפשרות בחירה לאינדיבידואלים האם לשתף את המידע האישי שברשותם עם אחרים, על ידי מערכת שכבתית, שתאפשר מידור ברמות שונות של הגישה למידע לגורמים חיצוניים.</a:t>
          </a:r>
          <a:endParaRPr lang="he-IL" sz="1600" dirty="0">
            <a:latin typeface="David" pitchFamily="34" charset="-79"/>
            <a:cs typeface="David" pitchFamily="34" charset="-79"/>
          </a:endParaRPr>
        </a:p>
      </dgm:t>
    </dgm:pt>
    <dgm:pt modelId="{1AF0CD90-DC56-48CA-9A29-88A5023B7474}" type="parTrans" cxnId="{807A83B2-11AE-4472-BCE1-740AFAB1ADCC}">
      <dgm:prSet/>
      <dgm:spPr/>
      <dgm:t>
        <a:bodyPr/>
        <a:lstStyle/>
        <a:p>
          <a:pPr rtl="1"/>
          <a:endParaRPr lang="he-IL"/>
        </a:p>
      </dgm:t>
    </dgm:pt>
    <dgm:pt modelId="{E50E277C-BF1C-45B3-A3EF-0B90F9E7C86D}" type="sibTrans" cxnId="{807A83B2-11AE-4472-BCE1-740AFAB1ADCC}">
      <dgm:prSet/>
      <dgm:spPr/>
      <dgm:t>
        <a:bodyPr/>
        <a:lstStyle/>
        <a:p>
          <a:pPr rtl="1"/>
          <a:endParaRPr lang="he-IL"/>
        </a:p>
      </dgm:t>
    </dgm:pt>
    <dgm:pt modelId="{E33F9127-7D76-41BE-9262-7F0FBF46EFB1}">
      <dgm:prSet phldrT="[טקסט]" custT="1"/>
      <dgm:spPr/>
      <dgm:t>
        <a:bodyPr/>
        <a:lstStyle/>
        <a:p>
          <a:pPr algn="r" rtl="1">
            <a:lnSpc>
              <a:spcPct val="200000"/>
            </a:lnSpc>
          </a:pPr>
          <a:r>
            <a:rPr lang="he-IL" sz="1600" dirty="0" smtClean="0">
              <a:latin typeface="David" pitchFamily="34" charset="-79"/>
              <a:cs typeface="David" pitchFamily="34" charset="-79"/>
            </a:rPr>
            <a:t>אזרחים וצרכנים יקבלו שליטה גדולה יותר על המידע האישי שלהם, הודות לכלים חדשים שיציבו אותם בעמדת כוח, אל מול הממשלות והתאגידים המסחריים.</a:t>
          </a:r>
          <a:endParaRPr lang="he-IL" sz="1600" dirty="0">
            <a:latin typeface="David" pitchFamily="34" charset="-79"/>
            <a:cs typeface="David" pitchFamily="34" charset="-79"/>
          </a:endParaRPr>
        </a:p>
      </dgm:t>
    </dgm:pt>
    <dgm:pt modelId="{EC5AD26F-C7D1-461F-A142-4170B1A74F4F}" type="sibTrans" cxnId="{E76416E6-2A3F-40DB-ADD4-C20439D08F44}">
      <dgm:prSet/>
      <dgm:spPr/>
      <dgm:t>
        <a:bodyPr/>
        <a:lstStyle/>
        <a:p>
          <a:endParaRPr lang="en-US"/>
        </a:p>
      </dgm:t>
    </dgm:pt>
    <dgm:pt modelId="{0B24749F-C10A-4333-B664-FE3E7E46C016}" type="parTrans" cxnId="{E76416E6-2A3F-40DB-ADD4-C20439D08F44}">
      <dgm:prSet/>
      <dgm:spPr/>
      <dgm:t>
        <a:bodyPr/>
        <a:lstStyle/>
        <a:p>
          <a:endParaRPr lang="en-US"/>
        </a:p>
      </dgm:t>
    </dgm:pt>
    <dgm:pt modelId="{E0C18003-DECB-4577-AC69-EF842D7E832E}" type="pres">
      <dgm:prSet presAssocID="{98CC0616-CA6E-479D-BDE4-1F8A1143280E}" presName="linear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1AB677CD-B472-4288-ADF4-61C2F9317389}" type="pres">
      <dgm:prSet presAssocID="{54943011-012F-461B-B9A3-0CA5BD20B40C}" presName="parentLin" presStyleCnt="0"/>
      <dgm:spPr/>
      <dgm:t>
        <a:bodyPr/>
        <a:lstStyle/>
        <a:p>
          <a:pPr rtl="1"/>
          <a:endParaRPr lang="he-IL"/>
        </a:p>
      </dgm:t>
    </dgm:pt>
    <dgm:pt modelId="{1B8A9D1D-CE14-4775-BC4B-E1349F658AC5}" type="pres">
      <dgm:prSet presAssocID="{54943011-012F-461B-B9A3-0CA5BD20B40C}" presName="parentLeftMargin" presStyleLbl="node1" presStyleIdx="0" presStyleCnt="2"/>
      <dgm:spPr/>
      <dgm:t>
        <a:bodyPr/>
        <a:lstStyle/>
        <a:p>
          <a:pPr rtl="1"/>
          <a:endParaRPr lang="he-IL"/>
        </a:p>
      </dgm:t>
    </dgm:pt>
    <dgm:pt modelId="{142E9395-025B-48F6-91D4-750758D1A9D7}" type="pres">
      <dgm:prSet presAssocID="{54943011-012F-461B-B9A3-0CA5BD20B40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BD66F1A8-10F0-4853-AE58-023AFD955926}" type="pres">
      <dgm:prSet presAssocID="{54943011-012F-461B-B9A3-0CA5BD20B40C}" presName="negativeSpace" presStyleCnt="0"/>
      <dgm:spPr/>
      <dgm:t>
        <a:bodyPr/>
        <a:lstStyle/>
        <a:p>
          <a:pPr rtl="1"/>
          <a:endParaRPr lang="he-IL"/>
        </a:p>
      </dgm:t>
    </dgm:pt>
    <dgm:pt modelId="{870A156D-0BE9-4890-90BA-D194F997A0F9}" type="pres">
      <dgm:prSet presAssocID="{54943011-012F-461B-B9A3-0CA5BD20B40C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A3E4136B-64EE-4FF2-A875-D2C4B2B25DA0}" type="pres">
      <dgm:prSet presAssocID="{C3C68F7D-1386-4B79-952A-AD4B164F50D9}" presName="spaceBetweenRectangles" presStyleCnt="0"/>
      <dgm:spPr/>
      <dgm:t>
        <a:bodyPr/>
        <a:lstStyle/>
        <a:p>
          <a:pPr rtl="1"/>
          <a:endParaRPr lang="he-IL"/>
        </a:p>
      </dgm:t>
    </dgm:pt>
    <dgm:pt modelId="{A6CB7E8E-F8A8-4942-BB9F-DB9E9FD08B8E}" type="pres">
      <dgm:prSet presAssocID="{59C2053B-3920-4128-A790-ABC41F673A72}" presName="parentLin" presStyleCnt="0"/>
      <dgm:spPr/>
      <dgm:t>
        <a:bodyPr/>
        <a:lstStyle/>
        <a:p>
          <a:pPr rtl="1"/>
          <a:endParaRPr lang="he-IL"/>
        </a:p>
      </dgm:t>
    </dgm:pt>
    <dgm:pt modelId="{B50BDABC-A9FB-41C5-AA79-B88BE27D9984}" type="pres">
      <dgm:prSet presAssocID="{59C2053B-3920-4128-A790-ABC41F673A72}" presName="parentLeftMargin" presStyleLbl="node1" presStyleIdx="0" presStyleCnt="2"/>
      <dgm:spPr/>
      <dgm:t>
        <a:bodyPr/>
        <a:lstStyle/>
        <a:p>
          <a:pPr rtl="1"/>
          <a:endParaRPr lang="he-IL"/>
        </a:p>
      </dgm:t>
    </dgm:pt>
    <dgm:pt modelId="{13EC7364-1793-433E-8C8A-936352B15EE6}" type="pres">
      <dgm:prSet presAssocID="{59C2053B-3920-4128-A790-ABC41F673A7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AEBD83D7-36FB-4B83-94F2-3B39CFB4C38C}" type="pres">
      <dgm:prSet presAssocID="{59C2053B-3920-4128-A790-ABC41F673A72}" presName="negativeSpace" presStyleCnt="0"/>
      <dgm:spPr/>
      <dgm:t>
        <a:bodyPr/>
        <a:lstStyle/>
        <a:p>
          <a:pPr rtl="1"/>
          <a:endParaRPr lang="he-IL"/>
        </a:p>
      </dgm:t>
    </dgm:pt>
    <dgm:pt modelId="{F4297AC8-AC83-481F-B789-B0D74BB94FD8}" type="pres">
      <dgm:prSet presAssocID="{59C2053B-3920-4128-A790-ABC41F673A72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0C78D51D-D38E-44EF-A7DF-7B3800997D30}" type="presOf" srcId="{59C2053B-3920-4128-A790-ABC41F673A72}" destId="{13EC7364-1793-433E-8C8A-936352B15EE6}" srcOrd="1" destOrd="0" presId="urn:microsoft.com/office/officeart/2005/8/layout/list1"/>
    <dgm:cxn modelId="{E76416E6-2A3F-40DB-ADD4-C20439D08F44}" srcId="{59C2053B-3920-4128-A790-ABC41F673A72}" destId="{E33F9127-7D76-41BE-9262-7F0FBF46EFB1}" srcOrd="0" destOrd="0" parTransId="{0B24749F-C10A-4333-B664-FE3E7E46C016}" sibTransId="{EC5AD26F-C7D1-461F-A142-4170B1A74F4F}"/>
    <dgm:cxn modelId="{68C39B31-57F2-418A-A8E0-91FAFFFDBC67}" srcId="{98CC0616-CA6E-479D-BDE4-1F8A1143280E}" destId="{59C2053B-3920-4128-A790-ABC41F673A72}" srcOrd="1" destOrd="0" parTransId="{370B6463-24D9-42A3-8080-6F0A0E8508C0}" sibTransId="{75331AD2-EDD7-4299-9D61-C925559F7828}"/>
    <dgm:cxn modelId="{6539373B-D537-42CA-A7B8-B0C272A5120C}" type="presOf" srcId="{E33F9127-7D76-41BE-9262-7F0FBF46EFB1}" destId="{F4297AC8-AC83-481F-B789-B0D74BB94FD8}" srcOrd="0" destOrd="0" presId="urn:microsoft.com/office/officeart/2005/8/layout/list1"/>
    <dgm:cxn modelId="{036CEDC9-EB95-45AA-91E5-C48888DD2598}" type="presOf" srcId="{54943011-012F-461B-B9A3-0CA5BD20B40C}" destId="{142E9395-025B-48F6-91D4-750758D1A9D7}" srcOrd="1" destOrd="0" presId="urn:microsoft.com/office/officeart/2005/8/layout/list1"/>
    <dgm:cxn modelId="{B95DE591-DA4D-4FD3-8BD9-3CA980221946}" srcId="{54943011-012F-461B-B9A3-0CA5BD20B40C}" destId="{756A2B4D-B9D4-4B2E-861D-F84C37521829}" srcOrd="2" destOrd="0" parTransId="{85077BAB-F934-4673-975E-B4650387C5F6}" sibTransId="{A96F76AC-998F-491A-B39B-3AADB7A6729C}"/>
    <dgm:cxn modelId="{C7ECA528-F2A7-40B4-AFB6-3A215EDA718D}" type="presOf" srcId="{20ECB926-A848-4208-8963-5C5DEA0B9BE9}" destId="{870A156D-0BE9-4890-90BA-D194F997A0F9}" srcOrd="0" destOrd="1" presId="urn:microsoft.com/office/officeart/2005/8/layout/list1"/>
    <dgm:cxn modelId="{1EA6EF43-AB31-4C76-BEBE-AE274108F820}" type="presOf" srcId="{98CC0616-CA6E-479D-BDE4-1F8A1143280E}" destId="{E0C18003-DECB-4577-AC69-EF842D7E832E}" srcOrd="0" destOrd="0" presId="urn:microsoft.com/office/officeart/2005/8/layout/list1"/>
    <dgm:cxn modelId="{0EB85610-CE30-4013-B594-FE87A20F9550}" type="presOf" srcId="{756A2B4D-B9D4-4B2E-861D-F84C37521829}" destId="{870A156D-0BE9-4890-90BA-D194F997A0F9}" srcOrd="0" destOrd="2" presId="urn:microsoft.com/office/officeart/2005/8/layout/list1"/>
    <dgm:cxn modelId="{5BBF5DE4-E5E9-4DB0-BF83-02EC5BC3C534}" srcId="{98CC0616-CA6E-479D-BDE4-1F8A1143280E}" destId="{54943011-012F-461B-B9A3-0CA5BD20B40C}" srcOrd="0" destOrd="0" parTransId="{73821B05-6558-4BA8-B518-0A0276420082}" sibTransId="{C3C68F7D-1386-4B79-952A-AD4B164F50D9}"/>
    <dgm:cxn modelId="{503C6DE0-6DDF-4D0C-BDF3-12F656C60FDC}" type="presOf" srcId="{4627B427-E484-4B8E-AB8C-7B7FF36C7B26}" destId="{F4297AC8-AC83-481F-B789-B0D74BB94FD8}" srcOrd="0" destOrd="1" presId="urn:microsoft.com/office/officeart/2005/8/layout/list1"/>
    <dgm:cxn modelId="{E05BD5B7-903C-4872-91A8-C4C7170AA389}" srcId="{54943011-012F-461B-B9A3-0CA5BD20B40C}" destId="{C90634EF-9315-40B6-B4C9-6F716FE5A55D}" srcOrd="0" destOrd="0" parTransId="{7C6DE5E1-FD46-4BB4-8C40-744B3FF66852}" sibTransId="{4F71BCE8-1685-47B6-924B-C5CA706D4CE6}"/>
    <dgm:cxn modelId="{807A83B2-11AE-4472-BCE1-740AFAB1ADCC}" srcId="{59C2053B-3920-4128-A790-ABC41F673A72}" destId="{4627B427-E484-4B8E-AB8C-7B7FF36C7B26}" srcOrd="1" destOrd="0" parTransId="{1AF0CD90-DC56-48CA-9A29-88A5023B7474}" sibTransId="{E50E277C-BF1C-45B3-A3EF-0B90F9E7C86D}"/>
    <dgm:cxn modelId="{06D771E3-8C53-4533-9C5C-7FD02B2B84B7}" type="presOf" srcId="{54943011-012F-461B-B9A3-0CA5BD20B40C}" destId="{1B8A9D1D-CE14-4775-BC4B-E1349F658AC5}" srcOrd="0" destOrd="0" presId="urn:microsoft.com/office/officeart/2005/8/layout/list1"/>
    <dgm:cxn modelId="{F1C60A16-6543-42C8-A6CF-638C223C2867}" srcId="{54943011-012F-461B-B9A3-0CA5BD20B40C}" destId="{20ECB926-A848-4208-8963-5C5DEA0B9BE9}" srcOrd="1" destOrd="0" parTransId="{CF74C8B9-5B42-48C5-83A8-7ABC8B3CF5EB}" sibTransId="{B384F1B2-D818-4FA5-8F2B-D909252374D9}"/>
    <dgm:cxn modelId="{2A6DACC3-04CF-4B1D-B3CA-2A98E3AAD935}" type="presOf" srcId="{C90634EF-9315-40B6-B4C9-6F716FE5A55D}" destId="{870A156D-0BE9-4890-90BA-D194F997A0F9}" srcOrd="0" destOrd="0" presId="urn:microsoft.com/office/officeart/2005/8/layout/list1"/>
    <dgm:cxn modelId="{FB88B677-FB26-4C2C-A0FA-5E600C3704BF}" type="presOf" srcId="{59C2053B-3920-4128-A790-ABC41F673A72}" destId="{B50BDABC-A9FB-41C5-AA79-B88BE27D9984}" srcOrd="0" destOrd="0" presId="urn:microsoft.com/office/officeart/2005/8/layout/list1"/>
    <dgm:cxn modelId="{4F1A6B0A-9D04-4F8E-9E16-CD99B17AE650}" type="presParOf" srcId="{E0C18003-DECB-4577-AC69-EF842D7E832E}" destId="{1AB677CD-B472-4288-ADF4-61C2F9317389}" srcOrd="0" destOrd="0" presId="urn:microsoft.com/office/officeart/2005/8/layout/list1"/>
    <dgm:cxn modelId="{72A8968C-14BD-44FD-8589-21996B93A372}" type="presParOf" srcId="{1AB677CD-B472-4288-ADF4-61C2F9317389}" destId="{1B8A9D1D-CE14-4775-BC4B-E1349F658AC5}" srcOrd="0" destOrd="0" presId="urn:microsoft.com/office/officeart/2005/8/layout/list1"/>
    <dgm:cxn modelId="{B0F4B886-7354-43B3-9EC2-E23E3C400838}" type="presParOf" srcId="{1AB677CD-B472-4288-ADF4-61C2F9317389}" destId="{142E9395-025B-48F6-91D4-750758D1A9D7}" srcOrd="1" destOrd="0" presId="urn:microsoft.com/office/officeart/2005/8/layout/list1"/>
    <dgm:cxn modelId="{A0FE1374-DC85-4F77-AC2C-FFBEA7E8BF21}" type="presParOf" srcId="{E0C18003-DECB-4577-AC69-EF842D7E832E}" destId="{BD66F1A8-10F0-4853-AE58-023AFD955926}" srcOrd="1" destOrd="0" presId="urn:microsoft.com/office/officeart/2005/8/layout/list1"/>
    <dgm:cxn modelId="{22CD0477-4D20-4A81-9643-8318BA606953}" type="presParOf" srcId="{E0C18003-DECB-4577-AC69-EF842D7E832E}" destId="{870A156D-0BE9-4890-90BA-D194F997A0F9}" srcOrd="2" destOrd="0" presId="urn:microsoft.com/office/officeart/2005/8/layout/list1"/>
    <dgm:cxn modelId="{86C2EA8D-9E81-4751-B4FD-A30B90104C62}" type="presParOf" srcId="{E0C18003-DECB-4577-AC69-EF842D7E832E}" destId="{A3E4136B-64EE-4FF2-A875-D2C4B2B25DA0}" srcOrd="3" destOrd="0" presId="urn:microsoft.com/office/officeart/2005/8/layout/list1"/>
    <dgm:cxn modelId="{1804FBCB-5995-4EB4-8F05-8140A570F57C}" type="presParOf" srcId="{E0C18003-DECB-4577-AC69-EF842D7E832E}" destId="{A6CB7E8E-F8A8-4942-BB9F-DB9E9FD08B8E}" srcOrd="4" destOrd="0" presId="urn:microsoft.com/office/officeart/2005/8/layout/list1"/>
    <dgm:cxn modelId="{444C5110-A9DE-4D19-A7B3-F0AB0487C41A}" type="presParOf" srcId="{A6CB7E8E-F8A8-4942-BB9F-DB9E9FD08B8E}" destId="{B50BDABC-A9FB-41C5-AA79-B88BE27D9984}" srcOrd="0" destOrd="0" presId="urn:microsoft.com/office/officeart/2005/8/layout/list1"/>
    <dgm:cxn modelId="{D3130442-3072-469C-96D5-44ED6BEFDA1D}" type="presParOf" srcId="{A6CB7E8E-F8A8-4942-BB9F-DB9E9FD08B8E}" destId="{13EC7364-1793-433E-8C8A-936352B15EE6}" srcOrd="1" destOrd="0" presId="urn:microsoft.com/office/officeart/2005/8/layout/list1"/>
    <dgm:cxn modelId="{BE1D9EE1-3449-4319-A196-8692FC9B3EC0}" type="presParOf" srcId="{E0C18003-DECB-4577-AC69-EF842D7E832E}" destId="{AEBD83D7-36FB-4B83-94F2-3B39CFB4C38C}" srcOrd="5" destOrd="0" presId="urn:microsoft.com/office/officeart/2005/8/layout/list1"/>
    <dgm:cxn modelId="{DBB20676-4C7B-40E5-A094-6ACB72535EB4}" type="presParOf" srcId="{E0C18003-DECB-4577-AC69-EF842D7E832E}" destId="{F4297AC8-AC83-481F-B789-B0D74BB94FD8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70A156D-0BE9-4890-90BA-D194F997A0F9}">
      <dsp:nvSpPr>
        <dsp:cNvPr id="0" name=""/>
        <dsp:cNvSpPr/>
      </dsp:nvSpPr>
      <dsp:spPr>
        <a:xfrm>
          <a:off x="0" y="316310"/>
          <a:ext cx="8640960" cy="273105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70635" tIns="354076" rIns="670635" bIns="120904" numCol="1" spcCol="1270" anchor="t" anchorCtr="0">
          <a:noAutofit/>
        </a:bodyPr>
        <a:lstStyle/>
        <a:p>
          <a:pPr marL="171450" lvl="1" indent="-171450" algn="r" defTabSz="755650" rtl="1">
            <a:lnSpc>
              <a:spcPct val="2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1700" kern="1200" dirty="0" smtClean="0">
              <a:latin typeface="David" pitchFamily="34" charset="-79"/>
              <a:cs typeface="David" pitchFamily="34" charset="-79"/>
            </a:rPr>
            <a:t>יכולתו של האדם לשמור ולהגן על זהותו, מחשבותיו, רגשותיו, סודותיו הכמוסים, אורח חייו ומעשיו האינטימיים.</a:t>
          </a:r>
          <a:endParaRPr lang="he-IL" sz="1700" kern="1200" dirty="0">
            <a:latin typeface="David" pitchFamily="34" charset="-79"/>
            <a:cs typeface="David" pitchFamily="34" charset="-79"/>
          </a:endParaRPr>
        </a:p>
        <a:p>
          <a:pPr marL="171450" lvl="1" indent="-171450" algn="r" defTabSz="755650" rtl="1">
            <a:lnSpc>
              <a:spcPct val="2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1700" kern="1200" dirty="0" smtClean="0">
              <a:latin typeface="David" pitchFamily="34" charset="-79"/>
              <a:cs typeface="David" pitchFamily="34" charset="-79"/>
            </a:rPr>
            <a:t>האפשרות לבחור לאילו חלקים ומקומות בעולמו הפרטי, הוא מעניק גישה לגורמים חיצוניים, וכן לשלוט באופן החשיפה, בהיקפה ובעיתויה. </a:t>
          </a:r>
          <a:endParaRPr lang="he-IL" sz="1700" kern="1200" dirty="0">
            <a:latin typeface="David" pitchFamily="34" charset="-79"/>
            <a:cs typeface="David" pitchFamily="34" charset="-79"/>
          </a:endParaRPr>
        </a:p>
        <a:p>
          <a:pPr marL="171450" lvl="1" indent="-171450" algn="r" defTabSz="755650" rtl="1">
            <a:lnSpc>
              <a:spcPct val="2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1700" kern="1200" dirty="0" smtClean="0">
              <a:latin typeface="David" pitchFamily="34" charset="-79"/>
              <a:cs typeface="David" pitchFamily="34" charset="-79"/>
            </a:rPr>
            <a:t>(שוורץ-אלטשולר, 2012)</a:t>
          </a:r>
          <a:endParaRPr lang="he-IL" sz="1700" kern="1200" dirty="0">
            <a:latin typeface="David" pitchFamily="34" charset="-79"/>
            <a:cs typeface="David" pitchFamily="34" charset="-79"/>
          </a:endParaRPr>
        </a:p>
      </dsp:txBody>
      <dsp:txXfrm>
        <a:off x="0" y="316310"/>
        <a:ext cx="8640960" cy="2731050"/>
      </dsp:txXfrm>
    </dsp:sp>
    <dsp:sp modelId="{142E9395-025B-48F6-91D4-750758D1A9D7}">
      <dsp:nvSpPr>
        <dsp:cNvPr id="0" name=""/>
        <dsp:cNvSpPr/>
      </dsp:nvSpPr>
      <dsp:spPr>
        <a:xfrm>
          <a:off x="2160239" y="65390"/>
          <a:ext cx="6048672" cy="50184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800" kern="1200" dirty="0" smtClean="0">
              <a:latin typeface="David" pitchFamily="34" charset="-79"/>
              <a:cs typeface="David" pitchFamily="34" charset="-79"/>
            </a:rPr>
            <a:t>מהי פרטיות?</a:t>
          </a:r>
          <a:endParaRPr lang="he-IL" sz="2800" kern="1200" dirty="0">
            <a:latin typeface="David" pitchFamily="34" charset="-79"/>
            <a:cs typeface="David" pitchFamily="34" charset="-79"/>
          </a:endParaRPr>
        </a:p>
      </dsp:txBody>
      <dsp:txXfrm>
        <a:off x="2160239" y="65390"/>
        <a:ext cx="6048672" cy="501840"/>
      </dsp:txXfrm>
    </dsp:sp>
    <dsp:sp modelId="{F4297AC8-AC83-481F-B789-B0D74BB94FD8}">
      <dsp:nvSpPr>
        <dsp:cNvPr id="0" name=""/>
        <dsp:cNvSpPr/>
      </dsp:nvSpPr>
      <dsp:spPr>
        <a:xfrm>
          <a:off x="0" y="3390080"/>
          <a:ext cx="8640960" cy="1472625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70635" tIns="354076" rIns="670635" bIns="120904" numCol="1" spcCol="1270" anchor="t" anchorCtr="0">
          <a:noAutofit/>
        </a:bodyPr>
        <a:lstStyle/>
        <a:p>
          <a:pPr marL="171450" lvl="1" indent="-171450" algn="r" defTabSz="755650" rtl="1">
            <a:lnSpc>
              <a:spcPct val="2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1700" kern="1200" dirty="0" smtClean="0">
              <a:latin typeface="David" pitchFamily="34" charset="-79"/>
              <a:cs typeface="David" pitchFamily="34" charset="-79"/>
            </a:rPr>
            <a:t>מצב שבו זהותו של האדם אינה חשופה בתוך המרחב שבו הוא שוהה.</a:t>
          </a:r>
          <a:endParaRPr lang="he-IL" sz="1700" kern="1200" dirty="0">
            <a:latin typeface="David" pitchFamily="34" charset="-79"/>
            <a:cs typeface="David" pitchFamily="34" charset="-79"/>
          </a:endParaRPr>
        </a:p>
        <a:p>
          <a:pPr marL="171450" lvl="1" indent="-171450" algn="r" defTabSz="755650" rtl="1">
            <a:lnSpc>
              <a:spcPct val="2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1700" kern="1200" dirty="0" smtClean="0">
              <a:latin typeface="David" pitchFamily="34" charset="-79"/>
              <a:cs typeface="David" pitchFamily="34" charset="-79"/>
            </a:rPr>
            <a:t>(</a:t>
          </a:r>
          <a:r>
            <a:rPr lang="en-US" sz="1700" kern="1200" dirty="0" err="1" smtClean="0">
              <a:cs typeface="+mj-cs"/>
            </a:rPr>
            <a:t>Pfitzmann</a:t>
          </a:r>
          <a:r>
            <a:rPr lang="en-US" sz="1700" kern="1200" dirty="0" smtClean="0">
              <a:cs typeface="+mj-cs"/>
            </a:rPr>
            <a:t> &amp; </a:t>
          </a:r>
          <a:r>
            <a:rPr lang="en-US" sz="1700" kern="1200" dirty="0" err="1" smtClean="0">
              <a:cs typeface="+mj-cs"/>
            </a:rPr>
            <a:t>Köhntopp</a:t>
          </a:r>
          <a:r>
            <a:rPr lang="en-US" sz="1700" kern="1200" dirty="0" smtClean="0">
              <a:cs typeface="+mj-cs"/>
            </a:rPr>
            <a:t>, 2001</a:t>
          </a:r>
          <a:r>
            <a:rPr lang="he-IL" sz="1700" kern="1200" dirty="0" smtClean="0">
              <a:latin typeface="David" pitchFamily="34" charset="-79"/>
              <a:cs typeface="David" pitchFamily="34" charset="-79"/>
            </a:rPr>
            <a:t>).</a:t>
          </a:r>
          <a:endParaRPr lang="he-IL" sz="1700" kern="1200" dirty="0">
            <a:latin typeface="David" pitchFamily="34" charset="-79"/>
            <a:cs typeface="David" pitchFamily="34" charset="-79"/>
          </a:endParaRPr>
        </a:p>
      </dsp:txBody>
      <dsp:txXfrm>
        <a:off x="0" y="3390080"/>
        <a:ext cx="8640960" cy="1472625"/>
      </dsp:txXfrm>
    </dsp:sp>
    <dsp:sp modelId="{13EC7364-1793-433E-8C8A-936352B15EE6}">
      <dsp:nvSpPr>
        <dsp:cNvPr id="0" name=""/>
        <dsp:cNvSpPr/>
      </dsp:nvSpPr>
      <dsp:spPr>
        <a:xfrm>
          <a:off x="2160239" y="3139160"/>
          <a:ext cx="6048672" cy="50184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800" kern="1200" dirty="0" smtClean="0">
              <a:latin typeface="David" pitchFamily="34" charset="-79"/>
              <a:cs typeface="David" pitchFamily="34" charset="-79"/>
            </a:rPr>
            <a:t>מהי אנונימיות?</a:t>
          </a:r>
          <a:endParaRPr lang="he-IL" sz="2800" kern="1200" dirty="0">
            <a:latin typeface="David" pitchFamily="34" charset="-79"/>
            <a:cs typeface="David" pitchFamily="34" charset="-79"/>
          </a:endParaRPr>
        </a:p>
      </dsp:txBody>
      <dsp:txXfrm>
        <a:off x="2160239" y="3139160"/>
        <a:ext cx="6048672" cy="50184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7EE76D1-0BD0-46E7-ADAE-FA939DE9E9AD}">
      <dsp:nvSpPr>
        <dsp:cNvPr id="0" name=""/>
        <dsp:cNvSpPr/>
      </dsp:nvSpPr>
      <dsp:spPr>
        <a:xfrm>
          <a:off x="0" y="237771"/>
          <a:ext cx="6096000" cy="1216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200" kern="1200" dirty="0" smtClean="0"/>
            <a:t>חשיפת כתובת </a:t>
          </a:r>
          <a:r>
            <a:rPr lang="en-US" sz="3200" kern="1200" dirty="0" smtClean="0"/>
            <a:t>IP</a:t>
          </a:r>
          <a:endParaRPr lang="he-IL" sz="3200" kern="1200" dirty="0"/>
        </a:p>
      </dsp:txBody>
      <dsp:txXfrm>
        <a:off x="0" y="237771"/>
        <a:ext cx="6096000" cy="1216800"/>
      </dsp:txXfrm>
    </dsp:sp>
    <dsp:sp modelId="{95B958F1-E8B5-466D-9F5F-8E2E671C6F3D}">
      <dsp:nvSpPr>
        <dsp:cNvPr id="0" name=""/>
        <dsp:cNvSpPr/>
      </dsp:nvSpPr>
      <dsp:spPr>
        <a:xfrm>
          <a:off x="0" y="1641772"/>
          <a:ext cx="6096000" cy="12168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200" kern="1200" dirty="0" smtClean="0"/>
            <a:t>"עוגיות מעקב" (</a:t>
          </a:r>
          <a:r>
            <a:rPr lang="en-US" sz="3200" kern="1200" dirty="0" smtClean="0"/>
            <a:t>Tracking Cookies</a:t>
          </a:r>
          <a:r>
            <a:rPr lang="he-IL" sz="3200" kern="1200" dirty="0" smtClean="0"/>
            <a:t>)</a:t>
          </a:r>
          <a:endParaRPr lang="he-IL" sz="3200" kern="1200" dirty="0"/>
        </a:p>
      </dsp:txBody>
      <dsp:txXfrm>
        <a:off x="0" y="1641772"/>
        <a:ext cx="6096000" cy="121680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78D73BC-37A5-4B54-A5CE-A1F3FBF7F712}">
      <dsp:nvSpPr>
        <dsp:cNvPr id="0" name=""/>
        <dsp:cNvSpPr/>
      </dsp:nvSpPr>
      <dsp:spPr>
        <a:xfrm>
          <a:off x="3852428" y="2350732"/>
          <a:ext cx="2084395" cy="6429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1451"/>
              </a:lnTo>
              <a:lnTo>
                <a:pt x="2084395" y="321451"/>
              </a:lnTo>
              <a:lnTo>
                <a:pt x="2084395" y="64290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030757-59B6-416D-869D-8FBF3532EB55}">
      <dsp:nvSpPr>
        <dsp:cNvPr id="0" name=""/>
        <dsp:cNvSpPr/>
      </dsp:nvSpPr>
      <dsp:spPr>
        <a:xfrm>
          <a:off x="1768032" y="2350732"/>
          <a:ext cx="2084395" cy="642902"/>
        </a:xfrm>
        <a:custGeom>
          <a:avLst/>
          <a:gdLst/>
          <a:ahLst/>
          <a:cxnLst/>
          <a:rect l="0" t="0" r="0" b="0"/>
          <a:pathLst>
            <a:path>
              <a:moveTo>
                <a:pt x="2084395" y="0"/>
              </a:moveTo>
              <a:lnTo>
                <a:pt x="2084395" y="321451"/>
              </a:lnTo>
              <a:lnTo>
                <a:pt x="0" y="321451"/>
              </a:lnTo>
              <a:lnTo>
                <a:pt x="0" y="64290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9BF368-A47C-4622-B4CE-CEAA6A67EABB}">
      <dsp:nvSpPr>
        <dsp:cNvPr id="0" name=""/>
        <dsp:cNvSpPr/>
      </dsp:nvSpPr>
      <dsp:spPr>
        <a:xfrm>
          <a:off x="2321708" y="820013"/>
          <a:ext cx="3061438" cy="153071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4000" kern="1200" dirty="0" smtClean="0">
              <a:latin typeface="David" pitchFamily="34" charset="-79"/>
              <a:cs typeface="David" pitchFamily="34" charset="-79"/>
            </a:rPr>
            <a:t>אנונימיות מקוונת</a:t>
          </a:r>
          <a:endParaRPr lang="he-IL" sz="4000" kern="1200" dirty="0">
            <a:latin typeface="David" pitchFamily="34" charset="-79"/>
            <a:cs typeface="David" pitchFamily="34" charset="-79"/>
          </a:endParaRPr>
        </a:p>
      </dsp:txBody>
      <dsp:txXfrm>
        <a:off x="2321708" y="820013"/>
        <a:ext cx="3061438" cy="1530719"/>
      </dsp:txXfrm>
    </dsp:sp>
    <dsp:sp modelId="{787E2449-E26A-41A5-8CF0-D13169220C9B}">
      <dsp:nvSpPr>
        <dsp:cNvPr id="0" name=""/>
        <dsp:cNvSpPr/>
      </dsp:nvSpPr>
      <dsp:spPr>
        <a:xfrm>
          <a:off x="5087" y="2993635"/>
          <a:ext cx="3525889" cy="153071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200000"/>
            </a:lnSpc>
            <a:spcBef>
              <a:spcPct val="0"/>
            </a:spcBef>
            <a:spcAft>
              <a:spcPct val="35000"/>
            </a:spcAft>
          </a:pPr>
          <a:r>
            <a:rPr lang="he-IL" sz="1800" kern="1200" dirty="0" smtClean="0">
              <a:latin typeface="David" pitchFamily="34" charset="-79"/>
              <a:cs typeface="David" pitchFamily="34" charset="-79"/>
            </a:rPr>
            <a:t>שירות או משתמש אחר אינו יכול לקבוע האם סדרה של פעולות, בוצעו על ידי אותו המשתמש או קבוצה של משתמשים</a:t>
          </a:r>
          <a:endParaRPr lang="he-IL" sz="1800" kern="1200" dirty="0">
            <a:latin typeface="David" pitchFamily="34" charset="-79"/>
            <a:cs typeface="David" pitchFamily="34" charset="-79"/>
          </a:endParaRPr>
        </a:p>
      </dsp:txBody>
      <dsp:txXfrm>
        <a:off x="5087" y="2993635"/>
        <a:ext cx="3525889" cy="1530719"/>
      </dsp:txXfrm>
    </dsp:sp>
    <dsp:sp modelId="{58DC1C89-B355-4364-843E-E452A128F1B6}">
      <dsp:nvSpPr>
        <dsp:cNvPr id="0" name=""/>
        <dsp:cNvSpPr/>
      </dsp:nvSpPr>
      <dsp:spPr>
        <a:xfrm>
          <a:off x="4173879" y="2993635"/>
          <a:ext cx="3525889" cy="153071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200000"/>
            </a:lnSpc>
            <a:spcBef>
              <a:spcPct val="0"/>
            </a:spcBef>
            <a:spcAft>
              <a:spcPct val="35000"/>
            </a:spcAft>
          </a:pPr>
          <a:r>
            <a:rPr lang="he-IL" sz="1800" kern="1200" dirty="0" smtClean="0">
              <a:latin typeface="David" pitchFamily="34" charset="-79"/>
              <a:cs typeface="David" pitchFamily="34" charset="-79"/>
            </a:rPr>
            <a:t>שירות או משתמש אחר אינו יכול להשיג ידע משמעותי, על זהותו של המשתמש, כתוצאה מפעולותיו ברשת</a:t>
          </a:r>
          <a:endParaRPr lang="he-IL" sz="1800" kern="1200" dirty="0">
            <a:latin typeface="David" pitchFamily="34" charset="-79"/>
            <a:cs typeface="David" pitchFamily="34" charset="-79"/>
          </a:endParaRPr>
        </a:p>
      </dsp:txBody>
      <dsp:txXfrm>
        <a:off x="4173879" y="2993635"/>
        <a:ext cx="3525889" cy="153071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3DA1B10-C994-4C4A-A05E-463F2136AE59}">
      <dsp:nvSpPr>
        <dsp:cNvPr id="0" name=""/>
        <dsp:cNvSpPr/>
      </dsp:nvSpPr>
      <dsp:spPr>
        <a:xfrm>
          <a:off x="2832179" y="260017"/>
          <a:ext cx="4248268" cy="4248268"/>
        </a:xfrm>
        <a:prstGeom prst="pie">
          <a:avLst>
            <a:gd name="adj1" fmla="val 16200000"/>
            <a:gd name="adj2" fmla="val 54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DEA2AF4-2803-48D9-9F16-82D5B2C3B16C}">
      <dsp:nvSpPr>
        <dsp:cNvPr id="0" name=""/>
        <dsp:cNvSpPr/>
      </dsp:nvSpPr>
      <dsp:spPr>
        <a:xfrm>
          <a:off x="0" y="260017"/>
          <a:ext cx="4956313" cy="42482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800" kern="1200" dirty="0" smtClean="0"/>
            <a:t>מצב "גלישה בסתר" בדפדפנים</a:t>
          </a:r>
          <a:endParaRPr lang="he-IL" sz="2800" kern="1200" dirty="0"/>
        </a:p>
      </dsp:txBody>
      <dsp:txXfrm>
        <a:off x="0" y="260017"/>
        <a:ext cx="4956313" cy="902757"/>
      </dsp:txXfrm>
    </dsp:sp>
    <dsp:sp modelId="{FA8884EA-8427-400A-B629-FA209EC8B77F}">
      <dsp:nvSpPr>
        <dsp:cNvPr id="0" name=""/>
        <dsp:cNvSpPr/>
      </dsp:nvSpPr>
      <dsp:spPr>
        <a:xfrm>
          <a:off x="3389764" y="1162774"/>
          <a:ext cx="3133098" cy="3133098"/>
        </a:xfrm>
        <a:prstGeom prst="pie">
          <a:avLst>
            <a:gd name="adj1" fmla="val 16200000"/>
            <a:gd name="adj2" fmla="val 540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76B47FD-8236-4B93-A26A-14247387040C}">
      <dsp:nvSpPr>
        <dsp:cNvPr id="0" name=""/>
        <dsp:cNvSpPr/>
      </dsp:nvSpPr>
      <dsp:spPr>
        <a:xfrm>
          <a:off x="0" y="1162774"/>
          <a:ext cx="4956313" cy="313309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1488257"/>
              <a:satOff val="8966"/>
              <a:lumOff val="71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800" kern="1200" dirty="0" smtClean="0"/>
            <a:t>רשתות </a:t>
          </a:r>
          <a:r>
            <a:rPr lang="en-US" sz="2800" kern="1200" dirty="0" smtClean="0"/>
            <a:t>VPN</a:t>
          </a:r>
          <a:endParaRPr lang="he-IL" sz="2800" kern="1200" dirty="0"/>
        </a:p>
      </dsp:txBody>
      <dsp:txXfrm>
        <a:off x="0" y="1162774"/>
        <a:ext cx="4956313" cy="902757"/>
      </dsp:txXfrm>
    </dsp:sp>
    <dsp:sp modelId="{C9AEA6EE-0D5F-4F1B-96A3-196A18F82E75}">
      <dsp:nvSpPr>
        <dsp:cNvPr id="0" name=""/>
        <dsp:cNvSpPr/>
      </dsp:nvSpPr>
      <dsp:spPr>
        <a:xfrm>
          <a:off x="3947349" y="2065531"/>
          <a:ext cx="2017927" cy="2017927"/>
        </a:xfrm>
        <a:prstGeom prst="pie">
          <a:avLst>
            <a:gd name="adj1" fmla="val 16200000"/>
            <a:gd name="adj2" fmla="val 540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85CB29C-740A-46DF-B21F-E807216FB76A}">
      <dsp:nvSpPr>
        <dsp:cNvPr id="0" name=""/>
        <dsp:cNvSpPr/>
      </dsp:nvSpPr>
      <dsp:spPr>
        <a:xfrm>
          <a:off x="0" y="2065531"/>
          <a:ext cx="4956313" cy="201792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976513"/>
              <a:satOff val="17933"/>
              <a:lumOff val="143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800" kern="1200" dirty="0" smtClean="0"/>
            <a:t>שרתי </a:t>
          </a:r>
          <a:r>
            <a:rPr lang="en-US" sz="2800" kern="1200" dirty="0" smtClean="0"/>
            <a:t>proxy</a:t>
          </a:r>
          <a:endParaRPr lang="he-IL" sz="2800" kern="1200" dirty="0"/>
        </a:p>
      </dsp:txBody>
      <dsp:txXfrm>
        <a:off x="0" y="2065531"/>
        <a:ext cx="4956313" cy="902757"/>
      </dsp:txXfrm>
    </dsp:sp>
    <dsp:sp modelId="{473DF8A3-FC42-429B-B5C4-2FC6430623DE}">
      <dsp:nvSpPr>
        <dsp:cNvPr id="0" name=""/>
        <dsp:cNvSpPr/>
      </dsp:nvSpPr>
      <dsp:spPr>
        <a:xfrm>
          <a:off x="4504935" y="2968288"/>
          <a:ext cx="902757" cy="902757"/>
        </a:xfrm>
        <a:prstGeom prst="pie">
          <a:avLst>
            <a:gd name="adj1" fmla="val 16200000"/>
            <a:gd name="adj2" fmla="val 540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D0D1265-8A5F-42D1-8BC8-0964E597C3CA}">
      <dsp:nvSpPr>
        <dsp:cNvPr id="0" name=""/>
        <dsp:cNvSpPr/>
      </dsp:nvSpPr>
      <dsp:spPr>
        <a:xfrm>
          <a:off x="0" y="2968288"/>
          <a:ext cx="4956313" cy="90275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800" kern="1200" dirty="0" smtClean="0"/>
            <a:t>פרויקט </a:t>
          </a:r>
          <a:r>
            <a:rPr lang="en-US" sz="2800" kern="1200" dirty="0" smtClean="0"/>
            <a:t>TOR</a:t>
          </a:r>
          <a:r>
            <a:rPr lang="he-IL" sz="2800" kern="1200" dirty="0" smtClean="0"/>
            <a:t> (</a:t>
          </a:r>
          <a:r>
            <a:rPr lang="en-US" sz="2800" kern="1200" dirty="0" smtClean="0"/>
            <a:t>The Onion Routing</a:t>
          </a:r>
          <a:r>
            <a:rPr lang="he-IL" sz="2800" kern="1200" dirty="0" smtClean="0"/>
            <a:t>)</a:t>
          </a:r>
          <a:endParaRPr lang="he-IL" sz="2800" kern="1200" dirty="0"/>
        </a:p>
      </dsp:txBody>
      <dsp:txXfrm>
        <a:off x="0" y="2968288"/>
        <a:ext cx="4956313" cy="902757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70A156D-0BE9-4890-90BA-D194F997A0F9}">
      <dsp:nvSpPr>
        <dsp:cNvPr id="0" name=""/>
        <dsp:cNvSpPr/>
      </dsp:nvSpPr>
      <dsp:spPr>
        <a:xfrm>
          <a:off x="720094" y="219538"/>
          <a:ext cx="6840745" cy="14552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86805" tIns="291592" rIns="586805" bIns="142240" numCol="1" spcCol="1270" anchor="t" anchorCtr="0">
          <a:noAutofit/>
        </a:bodyPr>
        <a:lstStyle/>
        <a:p>
          <a:pPr marL="228600" lvl="1" indent="-228600" algn="r" defTabSz="889000" rtl="1">
            <a:lnSpc>
              <a:spcPct val="2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000" kern="1200" dirty="0" smtClean="0">
              <a:latin typeface="David" pitchFamily="34" charset="-79"/>
              <a:cs typeface="David" pitchFamily="34" charset="-79"/>
            </a:rPr>
            <a:t>העדפת ניצול השימושיות של המרחב האינטרנטי, על פני השמירה על פרטיות ואנונימיות.</a:t>
          </a:r>
          <a:endParaRPr lang="he-IL" sz="2000" kern="1200" dirty="0">
            <a:latin typeface="David" pitchFamily="34" charset="-79"/>
            <a:cs typeface="David" pitchFamily="34" charset="-79"/>
          </a:endParaRPr>
        </a:p>
      </dsp:txBody>
      <dsp:txXfrm>
        <a:off x="720094" y="219538"/>
        <a:ext cx="6840745" cy="1455299"/>
      </dsp:txXfrm>
    </dsp:sp>
    <dsp:sp modelId="{142E9395-025B-48F6-91D4-750758D1A9D7}">
      <dsp:nvSpPr>
        <dsp:cNvPr id="0" name=""/>
        <dsp:cNvSpPr/>
      </dsp:nvSpPr>
      <dsp:spPr>
        <a:xfrm>
          <a:off x="1890209" y="12898"/>
          <a:ext cx="5292588" cy="413280"/>
        </a:xfrm>
        <a:prstGeom prst="roundRect">
          <a:avLst/>
        </a:prstGeom>
        <a:gradFill rotWithShape="0">
          <a:gsLst>
            <a:gs pos="0">
              <a:schemeClr val="accent4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0047" tIns="0" rIns="200047" bIns="0" numCol="1" spcCol="1270" anchor="ctr" anchorCtr="0">
          <a:noAutofit/>
        </a:bodyPr>
        <a:lstStyle/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800" kern="1200" dirty="0" smtClean="0">
              <a:latin typeface="David" pitchFamily="34" charset="-79"/>
              <a:cs typeface="David" pitchFamily="34" charset="-79"/>
            </a:rPr>
            <a:t>התנהגות בהתאם לפרדוקס הפרטיות</a:t>
          </a:r>
          <a:endParaRPr lang="he-IL" sz="2800" kern="1200" dirty="0">
            <a:latin typeface="David" pitchFamily="34" charset="-79"/>
            <a:cs typeface="David" pitchFamily="34" charset="-79"/>
          </a:endParaRPr>
        </a:p>
      </dsp:txBody>
      <dsp:txXfrm>
        <a:off x="1890209" y="12898"/>
        <a:ext cx="5292588" cy="41328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23718B7-7900-449A-97E2-300A333FC512}">
      <dsp:nvSpPr>
        <dsp:cNvPr id="0" name=""/>
        <dsp:cNvSpPr/>
      </dsp:nvSpPr>
      <dsp:spPr>
        <a:xfrm rot="16200000">
          <a:off x="1928973" y="-1763556"/>
          <a:ext cx="1303586" cy="5161533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400" kern="1200" dirty="0" smtClean="0">
              <a:latin typeface="David" pitchFamily="34" charset="-79"/>
              <a:cs typeface="David" pitchFamily="34" charset="-79"/>
            </a:rPr>
            <a:t>כמותית</a:t>
          </a:r>
          <a:endParaRPr lang="he-IL" sz="2400" kern="1200" dirty="0">
            <a:latin typeface="David" pitchFamily="34" charset="-79"/>
            <a:cs typeface="David" pitchFamily="34" charset="-79"/>
          </a:endParaRPr>
        </a:p>
      </dsp:txBody>
      <dsp:txXfrm rot="16200000">
        <a:off x="1928973" y="-1763556"/>
        <a:ext cx="1303586" cy="5161533"/>
      </dsp:txXfrm>
    </dsp:sp>
    <dsp:sp modelId="{1BB0B40E-D6A1-4FF1-8938-BD8FDE0103F5}">
      <dsp:nvSpPr>
        <dsp:cNvPr id="0" name=""/>
        <dsp:cNvSpPr/>
      </dsp:nvSpPr>
      <dsp:spPr>
        <a:xfrm>
          <a:off x="5161533" y="2468"/>
          <a:ext cx="2903362" cy="162948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200" kern="1200" dirty="0" smtClean="0">
              <a:latin typeface="David" pitchFamily="34" charset="-79"/>
              <a:cs typeface="David" pitchFamily="34" charset="-79"/>
            </a:rPr>
            <a:t>שיטת המחקר</a:t>
          </a:r>
          <a:endParaRPr lang="he-IL" sz="3200" kern="1200" dirty="0">
            <a:latin typeface="David" pitchFamily="34" charset="-79"/>
            <a:cs typeface="David" pitchFamily="34" charset="-79"/>
          </a:endParaRPr>
        </a:p>
      </dsp:txBody>
      <dsp:txXfrm>
        <a:off x="5161533" y="2468"/>
        <a:ext cx="2903362" cy="1629483"/>
      </dsp:txXfrm>
    </dsp:sp>
    <dsp:sp modelId="{FE62D02C-BFF0-45BB-9FB4-FB505FA8123E}">
      <dsp:nvSpPr>
        <dsp:cNvPr id="0" name=""/>
        <dsp:cNvSpPr/>
      </dsp:nvSpPr>
      <dsp:spPr>
        <a:xfrm rot="16200000">
          <a:off x="1928973" y="-52598"/>
          <a:ext cx="1303586" cy="5161533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400" kern="1200" dirty="0" smtClean="0">
              <a:latin typeface="David" pitchFamily="34" charset="-79"/>
              <a:cs typeface="David" pitchFamily="34" charset="-79"/>
            </a:rPr>
            <a:t>שאלונים</a:t>
          </a:r>
          <a:endParaRPr lang="he-IL" sz="2400" kern="1200" dirty="0">
            <a:latin typeface="David" pitchFamily="34" charset="-79"/>
            <a:cs typeface="David" pitchFamily="34" charset="-79"/>
          </a:endParaRPr>
        </a:p>
      </dsp:txBody>
      <dsp:txXfrm rot="16200000">
        <a:off x="1928973" y="-52598"/>
        <a:ext cx="1303586" cy="5161533"/>
      </dsp:txXfrm>
    </dsp:sp>
    <dsp:sp modelId="{79F391FE-3D4B-4AA5-86A4-170AA6225A99}">
      <dsp:nvSpPr>
        <dsp:cNvPr id="0" name=""/>
        <dsp:cNvSpPr/>
      </dsp:nvSpPr>
      <dsp:spPr>
        <a:xfrm>
          <a:off x="5161533" y="1713426"/>
          <a:ext cx="2903362" cy="1629483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200" kern="1200" dirty="0" smtClean="0">
              <a:latin typeface="David" pitchFamily="34" charset="-79"/>
              <a:cs typeface="David" pitchFamily="34" charset="-79"/>
            </a:rPr>
            <a:t>כלי המחקר</a:t>
          </a:r>
          <a:endParaRPr lang="he-IL" sz="3200" kern="1200" dirty="0">
            <a:latin typeface="David" pitchFamily="34" charset="-79"/>
            <a:cs typeface="David" pitchFamily="34" charset="-79"/>
          </a:endParaRPr>
        </a:p>
      </dsp:txBody>
      <dsp:txXfrm>
        <a:off x="5161533" y="1713426"/>
        <a:ext cx="2903362" cy="1629483"/>
      </dsp:txXfrm>
    </dsp:sp>
    <dsp:sp modelId="{A8831ED5-125A-47E0-9747-4AA455D51EE4}">
      <dsp:nvSpPr>
        <dsp:cNvPr id="0" name=""/>
        <dsp:cNvSpPr/>
      </dsp:nvSpPr>
      <dsp:spPr>
        <a:xfrm rot="16200000">
          <a:off x="1851338" y="1658358"/>
          <a:ext cx="1458856" cy="5161533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400" kern="1200" dirty="0" smtClean="0">
              <a:latin typeface="David" pitchFamily="34" charset="-79"/>
              <a:cs typeface="David" pitchFamily="34" charset="-79"/>
            </a:rPr>
            <a:t>סטודנטים באוניברסיטת בר-אילן, במחלקה ללימודי מידע.</a:t>
          </a:r>
          <a:endParaRPr lang="he-IL" sz="2400" kern="1200" dirty="0">
            <a:latin typeface="David" pitchFamily="34" charset="-79"/>
            <a:cs typeface="David" pitchFamily="34" charset="-79"/>
          </a:endParaRPr>
        </a:p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400" kern="1200" dirty="0" smtClean="0">
              <a:latin typeface="David" pitchFamily="34" charset="-79"/>
              <a:cs typeface="David" pitchFamily="34" charset="-79"/>
            </a:rPr>
            <a:t>סטודנטים מהמרכז האקדמי לב, במחלקות למדעי המחשב ולמנהל עסקים.</a:t>
          </a:r>
          <a:endParaRPr lang="he-IL" sz="2400" kern="1200" dirty="0">
            <a:latin typeface="David" pitchFamily="34" charset="-79"/>
            <a:cs typeface="David" pitchFamily="34" charset="-79"/>
          </a:endParaRPr>
        </a:p>
      </dsp:txBody>
      <dsp:txXfrm rot="16200000">
        <a:off x="1851338" y="1658358"/>
        <a:ext cx="1458856" cy="5161533"/>
      </dsp:txXfrm>
    </dsp:sp>
    <dsp:sp modelId="{AD5B038A-9C4A-45AA-B8BD-6D811DB15630}">
      <dsp:nvSpPr>
        <dsp:cNvPr id="0" name=""/>
        <dsp:cNvSpPr/>
      </dsp:nvSpPr>
      <dsp:spPr>
        <a:xfrm>
          <a:off x="5161533" y="3424383"/>
          <a:ext cx="2903362" cy="1629483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200" kern="1200" dirty="0" smtClean="0">
              <a:latin typeface="David" pitchFamily="34" charset="-79"/>
              <a:cs typeface="David" pitchFamily="34" charset="-79"/>
            </a:rPr>
            <a:t>אוכלוסיית המחקר</a:t>
          </a:r>
          <a:endParaRPr lang="he-IL" sz="3200" kern="1200" dirty="0">
            <a:latin typeface="David" pitchFamily="34" charset="-79"/>
            <a:cs typeface="David" pitchFamily="34" charset="-79"/>
          </a:endParaRPr>
        </a:p>
      </dsp:txBody>
      <dsp:txXfrm>
        <a:off x="5161533" y="3424383"/>
        <a:ext cx="2903362" cy="1629483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F5C3870-7D18-4FAE-BECE-079B0E7081C6}">
      <dsp:nvSpPr>
        <dsp:cNvPr id="0" name=""/>
        <dsp:cNvSpPr/>
      </dsp:nvSpPr>
      <dsp:spPr>
        <a:xfrm>
          <a:off x="0" y="75831"/>
          <a:ext cx="7416824" cy="121680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200" kern="1200" dirty="0" smtClean="0">
              <a:latin typeface="David" pitchFamily="34" charset="-79"/>
              <a:cs typeface="David" pitchFamily="34" charset="-79"/>
            </a:rPr>
            <a:t>בעלי אוריינות מקוונת גבוהה</a:t>
          </a:r>
          <a:endParaRPr lang="he-IL" sz="3200" kern="1200" dirty="0">
            <a:latin typeface="David" pitchFamily="34" charset="-79"/>
            <a:cs typeface="David" pitchFamily="34" charset="-79"/>
          </a:endParaRPr>
        </a:p>
      </dsp:txBody>
      <dsp:txXfrm>
        <a:off x="0" y="75831"/>
        <a:ext cx="7416824" cy="1216800"/>
      </dsp:txXfrm>
    </dsp:sp>
    <dsp:sp modelId="{ADEC006B-074D-49F5-A1E4-BDA23F661567}">
      <dsp:nvSpPr>
        <dsp:cNvPr id="0" name=""/>
        <dsp:cNvSpPr/>
      </dsp:nvSpPr>
      <dsp:spPr>
        <a:xfrm>
          <a:off x="0" y="1479832"/>
          <a:ext cx="7416824" cy="1216800"/>
        </a:xfrm>
        <a:prstGeom prst="round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200" kern="1200" dirty="0" smtClean="0">
              <a:latin typeface="David" pitchFamily="34" charset="-79"/>
              <a:cs typeface="David" pitchFamily="34" charset="-79"/>
            </a:rPr>
            <a:t>בעלי אוריינות מקוונת בינונית</a:t>
          </a:r>
          <a:endParaRPr lang="he-IL" sz="3200" kern="1200" dirty="0">
            <a:latin typeface="David" pitchFamily="34" charset="-79"/>
            <a:cs typeface="David" pitchFamily="34" charset="-79"/>
          </a:endParaRPr>
        </a:p>
      </dsp:txBody>
      <dsp:txXfrm>
        <a:off x="0" y="1479832"/>
        <a:ext cx="7416824" cy="1216800"/>
      </dsp:txXfrm>
    </dsp:sp>
    <dsp:sp modelId="{95FCC942-FBE2-47A5-8752-4BBF3CA26FDD}">
      <dsp:nvSpPr>
        <dsp:cNvPr id="0" name=""/>
        <dsp:cNvSpPr/>
      </dsp:nvSpPr>
      <dsp:spPr>
        <a:xfrm>
          <a:off x="0" y="2883832"/>
          <a:ext cx="7416824" cy="1216800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200" kern="1200" dirty="0" smtClean="0">
              <a:latin typeface="David" pitchFamily="34" charset="-79"/>
              <a:cs typeface="David" pitchFamily="34" charset="-79"/>
            </a:rPr>
            <a:t>בעלי אוריינות מקוונת נמוכה</a:t>
          </a:r>
          <a:endParaRPr lang="he-IL" sz="3200" kern="1200" dirty="0">
            <a:latin typeface="David" pitchFamily="34" charset="-79"/>
            <a:cs typeface="David" pitchFamily="34" charset="-79"/>
          </a:endParaRPr>
        </a:p>
      </dsp:txBody>
      <dsp:txXfrm>
        <a:off x="0" y="2883832"/>
        <a:ext cx="7416824" cy="121680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70A156D-0BE9-4890-90BA-D194F997A0F9}">
      <dsp:nvSpPr>
        <dsp:cNvPr id="0" name=""/>
        <dsp:cNvSpPr/>
      </dsp:nvSpPr>
      <dsp:spPr>
        <a:xfrm>
          <a:off x="0" y="144545"/>
          <a:ext cx="8640960" cy="243810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70635" tIns="187452" rIns="670635" bIns="113792" numCol="1" spcCol="1270" anchor="t" anchorCtr="0">
          <a:noAutofit/>
        </a:bodyPr>
        <a:lstStyle/>
        <a:p>
          <a:pPr marL="171450" lvl="1" indent="-171450" algn="r" defTabSz="711200" rtl="1">
            <a:lnSpc>
              <a:spcPct val="2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1600" kern="1200" dirty="0" smtClean="0">
              <a:latin typeface="David" pitchFamily="34" charset="-79"/>
              <a:cs typeface="David" pitchFamily="34" charset="-79"/>
            </a:rPr>
            <a:t>ממשלות ותאגידים מסחריים ימשיכו להרחיב ולשכלל את תוכנות המעקב שלהם אחר אזרחיהן / לקוחותיהם בהתאמה, על מנת להפיק תועלת מהמידע האישי אשר ייחשף לעיניהם. </a:t>
          </a:r>
          <a:endParaRPr lang="he-IL" sz="1600" kern="1200" dirty="0">
            <a:latin typeface="David" pitchFamily="34" charset="-79"/>
            <a:cs typeface="David" pitchFamily="34" charset="-79"/>
          </a:endParaRPr>
        </a:p>
        <a:p>
          <a:pPr marL="171450" lvl="1" indent="-171450" algn="r" defTabSz="711200" rtl="1">
            <a:lnSpc>
              <a:spcPct val="2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1600" kern="1200" dirty="0" smtClean="0">
              <a:latin typeface="David" pitchFamily="34" charset="-79"/>
              <a:cs typeface="David" pitchFamily="34" charset="-79"/>
            </a:rPr>
            <a:t>חיים ציבוריים הינם ברירת המחדל. לא ניתן לחיות חיים מודרניים ללא חשיפת מידע אישי לעיני ממשלות ותאגידים מסחריים. </a:t>
          </a:r>
          <a:endParaRPr lang="he-IL" sz="1600" kern="1200" dirty="0">
            <a:latin typeface="David" pitchFamily="34" charset="-79"/>
            <a:cs typeface="David" pitchFamily="34" charset="-79"/>
          </a:endParaRPr>
        </a:p>
        <a:p>
          <a:pPr marL="171450" lvl="1" indent="-171450" algn="r" defTabSz="711200" rtl="1">
            <a:lnSpc>
              <a:spcPct val="2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1600" kern="1200" dirty="0" smtClean="0">
              <a:latin typeface="David" pitchFamily="34" charset="-79"/>
              <a:cs typeface="David" pitchFamily="34" charset="-79"/>
            </a:rPr>
            <a:t>רק למתי מעט יהיו האנרגיה והמשאבים להגן על עצמם מפני מעקב, וכי פרטיות תיהפך למותרות.</a:t>
          </a:r>
          <a:endParaRPr lang="he-IL" sz="1600" kern="1200" dirty="0">
            <a:latin typeface="David" pitchFamily="34" charset="-79"/>
            <a:cs typeface="David" pitchFamily="34" charset="-79"/>
          </a:endParaRPr>
        </a:p>
      </dsp:txBody>
      <dsp:txXfrm>
        <a:off x="0" y="144545"/>
        <a:ext cx="8640960" cy="2438100"/>
      </dsp:txXfrm>
    </dsp:sp>
    <dsp:sp modelId="{142E9395-025B-48F6-91D4-750758D1A9D7}">
      <dsp:nvSpPr>
        <dsp:cNvPr id="0" name=""/>
        <dsp:cNvSpPr/>
      </dsp:nvSpPr>
      <dsp:spPr>
        <a:xfrm>
          <a:off x="2160239" y="11705"/>
          <a:ext cx="6048672" cy="2656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400" kern="1200" dirty="0" smtClean="0">
              <a:latin typeface="David" pitchFamily="34" charset="-79"/>
              <a:cs typeface="David" pitchFamily="34" charset="-79"/>
            </a:rPr>
            <a:t>סברה א'</a:t>
          </a:r>
          <a:endParaRPr lang="he-IL" sz="2400" kern="1200" dirty="0">
            <a:latin typeface="David" pitchFamily="34" charset="-79"/>
            <a:cs typeface="David" pitchFamily="34" charset="-79"/>
          </a:endParaRPr>
        </a:p>
      </dsp:txBody>
      <dsp:txXfrm>
        <a:off x="2160239" y="11705"/>
        <a:ext cx="6048672" cy="265680"/>
      </dsp:txXfrm>
    </dsp:sp>
    <dsp:sp modelId="{F4297AC8-AC83-481F-B789-B0D74BB94FD8}">
      <dsp:nvSpPr>
        <dsp:cNvPr id="0" name=""/>
        <dsp:cNvSpPr/>
      </dsp:nvSpPr>
      <dsp:spPr>
        <a:xfrm>
          <a:off x="0" y="2764085"/>
          <a:ext cx="8640960" cy="238140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70635" tIns="187452" rIns="670635" bIns="113792" numCol="1" spcCol="1270" anchor="t" anchorCtr="0">
          <a:noAutofit/>
        </a:bodyPr>
        <a:lstStyle/>
        <a:p>
          <a:pPr marL="171450" lvl="1" indent="-171450" algn="r" defTabSz="711200" rtl="1">
            <a:lnSpc>
              <a:spcPct val="2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1600" kern="1200" dirty="0" smtClean="0">
              <a:latin typeface="David" pitchFamily="34" charset="-79"/>
              <a:cs typeface="David" pitchFamily="34" charset="-79"/>
            </a:rPr>
            <a:t>אזרחים וצרכנים יקבלו שליטה גדולה יותר על המידע האישי שלהם, הודות לכלים חדשים שיציבו אותם בעמדת כוח, אל מול הממשלות והתאגידים המסחריים.</a:t>
          </a:r>
          <a:endParaRPr lang="he-IL" sz="1600" kern="1200" dirty="0">
            <a:latin typeface="David" pitchFamily="34" charset="-79"/>
            <a:cs typeface="David" pitchFamily="34" charset="-79"/>
          </a:endParaRPr>
        </a:p>
        <a:p>
          <a:pPr marL="171450" lvl="1" indent="-171450" algn="r" defTabSz="711200" rtl="1">
            <a:lnSpc>
              <a:spcPct val="2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1600" kern="1200" dirty="0" smtClean="0">
              <a:latin typeface="David" pitchFamily="34" charset="-79"/>
              <a:cs typeface="David" pitchFamily="34" charset="-79"/>
            </a:rPr>
            <a:t>בעתיד תינתן אפשרות בחירה לאינדיבידואלים האם לשתף את המידע האישי שברשותם עם אחרים, על ידי מערכת שכבתית, שתאפשר מידור ברמות שונות של הגישה למידע לגורמים חיצוניים.</a:t>
          </a:r>
          <a:endParaRPr lang="he-IL" sz="1600" kern="1200" dirty="0">
            <a:latin typeface="David" pitchFamily="34" charset="-79"/>
            <a:cs typeface="David" pitchFamily="34" charset="-79"/>
          </a:endParaRPr>
        </a:p>
      </dsp:txBody>
      <dsp:txXfrm>
        <a:off x="0" y="2764085"/>
        <a:ext cx="8640960" cy="2381400"/>
      </dsp:txXfrm>
    </dsp:sp>
    <dsp:sp modelId="{13EC7364-1793-433E-8C8A-936352B15EE6}">
      <dsp:nvSpPr>
        <dsp:cNvPr id="0" name=""/>
        <dsp:cNvSpPr/>
      </dsp:nvSpPr>
      <dsp:spPr>
        <a:xfrm>
          <a:off x="2160239" y="2631245"/>
          <a:ext cx="6048672" cy="2656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400" kern="1200" dirty="0" smtClean="0">
              <a:latin typeface="David" pitchFamily="34" charset="-79"/>
              <a:cs typeface="David" pitchFamily="34" charset="-79"/>
            </a:rPr>
            <a:t>סברה ב'</a:t>
          </a:r>
          <a:endParaRPr lang="he-IL" sz="2400" kern="1200" dirty="0">
            <a:latin typeface="David" pitchFamily="34" charset="-79"/>
            <a:cs typeface="David" pitchFamily="34" charset="-79"/>
          </a:endParaRPr>
        </a:p>
      </dsp:txBody>
      <dsp:txXfrm>
        <a:off x="2160239" y="2631245"/>
        <a:ext cx="6048672" cy="265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8EC9FDC-B3DA-4C2D-8C5B-583C9A6676DE}" type="datetimeFigureOut">
              <a:rPr lang="he-IL" smtClean="0"/>
              <a:pPr/>
              <a:t>י"ב/סיון/תשע"ו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1614488-A0DC-438F-B41B-4B1395022ED8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449377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8C827-26A4-4979-89DE-6B39B6B536D8}" type="datetimeFigureOut">
              <a:rPr lang="he-IL" smtClean="0"/>
              <a:pPr/>
              <a:t>י"ב/סיון/תשע"ו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3F8BA-D023-400F-B767-A3B5AC808C5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8C827-26A4-4979-89DE-6B39B6B536D8}" type="datetimeFigureOut">
              <a:rPr lang="he-IL" smtClean="0"/>
              <a:pPr/>
              <a:t>י"ב/סיון/תשע"ו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3F8BA-D023-400F-B767-A3B5AC808C5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8C827-26A4-4979-89DE-6B39B6B536D8}" type="datetimeFigureOut">
              <a:rPr lang="he-IL" smtClean="0"/>
              <a:pPr/>
              <a:t>י"ב/סיון/תשע"ו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3F8BA-D023-400F-B767-A3B5AC808C5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8C827-26A4-4979-89DE-6B39B6B536D8}" type="datetimeFigureOut">
              <a:rPr lang="he-IL" smtClean="0"/>
              <a:pPr/>
              <a:t>י"ב/סיון/תשע"ו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3F8BA-D023-400F-B767-A3B5AC808C5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8C827-26A4-4979-89DE-6B39B6B536D8}" type="datetimeFigureOut">
              <a:rPr lang="he-IL" smtClean="0"/>
              <a:pPr/>
              <a:t>י"ב/סיון/תשע"ו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3F8BA-D023-400F-B767-A3B5AC808C5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8C827-26A4-4979-89DE-6B39B6B536D8}" type="datetimeFigureOut">
              <a:rPr lang="he-IL" smtClean="0"/>
              <a:pPr/>
              <a:t>י"ב/סיון/תשע"ו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3F8BA-D023-400F-B767-A3B5AC808C5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8C827-26A4-4979-89DE-6B39B6B536D8}" type="datetimeFigureOut">
              <a:rPr lang="he-IL" smtClean="0"/>
              <a:pPr/>
              <a:t>י"ב/סיון/תשע"ו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3F8BA-D023-400F-B767-A3B5AC808C5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8C827-26A4-4979-89DE-6B39B6B536D8}" type="datetimeFigureOut">
              <a:rPr lang="he-IL" smtClean="0"/>
              <a:pPr/>
              <a:t>י"ב/סיון/תשע"ו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3F8BA-D023-400F-B767-A3B5AC808C5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8C827-26A4-4979-89DE-6B39B6B536D8}" type="datetimeFigureOut">
              <a:rPr lang="he-IL" smtClean="0"/>
              <a:pPr/>
              <a:t>י"ב/סיון/תשע"ו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3F8BA-D023-400F-B767-A3B5AC808C5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8C827-26A4-4979-89DE-6B39B6B536D8}" type="datetimeFigureOut">
              <a:rPr lang="he-IL" smtClean="0"/>
              <a:pPr/>
              <a:t>י"ב/סיון/תשע"ו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3F8BA-D023-400F-B767-A3B5AC808C5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8C827-26A4-4979-89DE-6B39B6B536D8}" type="datetimeFigureOut">
              <a:rPr lang="he-IL" smtClean="0"/>
              <a:pPr/>
              <a:t>י"ב/סיון/תשע"ו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3F8BA-D023-400F-B767-A3B5AC808C5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8C827-26A4-4979-89DE-6B39B6B536D8}" type="datetimeFigureOut">
              <a:rPr lang="he-IL" smtClean="0"/>
              <a:pPr/>
              <a:t>י"ב/סיון/תשע"ו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3F8BA-D023-400F-B767-A3B5AC808C54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100392" y="188640"/>
            <a:ext cx="79208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 smtClean="0"/>
              <a:t>בס"ד</a:t>
            </a:r>
            <a:endParaRPr lang="he-IL" sz="1200" dirty="0"/>
          </a:p>
        </p:txBody>
      </p:sp>
      <p:sp>
        <p:nvSpPr>
          <p:cNvPr id="8" name="מלבן 7"/>
          <p:cNvSpPr/>
          <p:nvPr/>
        </p:nvSpPr>
        <p:spPr>
          <a:xfrm>
            <a:off x="1259632" y="116632"/>
            <a:ext cx="6744154" cy="415088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he-IL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מודעות המשתמש </a:t>
            </a:r>
          </a:p>
          <a:p>
            <a:pPr algn="ctr">
              <a:lnSpc>
                <a:spcPct val="150000"/>
              </a:lnSpc>
            </a:pPr>
            <a:r>
              <a:rPr lang="he-IL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לאנונימיות מקוונת </a:t>
            </a:r>
          </a:p>
          <a:p>
            <a:pPr algn="ctr">
              <a:lnSpc>
                <a:spcPct val="150000"/>
              </a:lnSpc>
            </a:pPr>
            <a:r>
              <a:rPr lang="he-IL" sz="5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בקרב סטודנטים</a:t>
            </a:r>
            <a:endParaRPr lang="he-IL" sz="5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9" name="Picture 2" descr="http://pics.livejournal.com/teh_nomad/pic/007cdhbr/s640x6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4581128"/>
            <a:ext cx="4248472" cy="210263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5157192"/>
            <a:ext cx="3168352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u="sng" dirty="0" smtClean="0"/>
              <a:t>מגיש:</a:t>
            </a:r>
            <a:r>
              <a:rPr lang="he-IL" dirty="0" smtClean="0"/>
              <a:t> מאור וינברגר</a:t>
            </a:r>
          </a:p>
          <a:p>
            <a:endParaRPr lang="he-IL" dirty="0" smtClean="0"/>
          </a:p>
          <a:p>
            <a:r>
              <a:rPr lang="he-IL" u="sng" dirty="0" smtClean="0"/>
              <a:t>מנחה:</a:t>
            </a:r>
            <a:r>
              <a:rPr lang="he-IL" dirty="0" smtClean="0"/>
              <a:t> דר' מעיין </a:t>
            </a:r>
            <a:r>
              <a:rPr lang="he-IL" dirty="0" err="1" smtClean="0"/>
              <a:t>ז'יטומירסקי</a:t>
            </a:r>
            <a:r>
              <a:rPr lang="he-IL" dirty="0" smtClean="0"/>
              <a:t>-גפת</a:t>
            </a:r>
          </a:p>
          <a:p>
            <a:endParaRPr lang="he-IL" dirty="0" smtClean="0"/>
          </a:p>
          <a:p>
            <a:r>
              <a:rPr lang="he-IL" u="sng" dirty="0" smtClean="0"/>
              <a:t>מנחה נוסף:</a:t>
            </a:r>
            <a:r>
              <a:rPr lang="he-IL" dirty="0" smtClean="0"/>
              <a:t> דר' דן </a:t>
            </a:r>
            <a:r>
              <a:rPr lang="he-IL" dirty="0" err="1" smtClean="0"/>
              <a:t>בוכניק</a:t>
            </a:r>
            <a:endParaRPr lang="he-IL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2555776" y="188640"/>
            <a:ext cx="4003020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6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מתודולוגיה</a:t>
            </a:r>
            <a:endParaRPr lang="he-IL" sz="6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graphicFrame>
        <p:nvGraphicFramePr>
          <p:cNvPr id="4" name="דיאגרמה 3"/>
          <p:cNvGraphicFramePr/>
          <p:nvPr/>
        </p:nvGraphicFramePr>
        <p:xfrm>
          <a:off x="467544" y="1556792"/>
          <a:ext cx="8064896" cy="505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דיאגרמה 1"/>
          <p:cNvGraphicFramePr/>
          <p:nvPr/>
        </p:nvGraphicFramePr>
        <p:xfrm>
          <a:off x="971600" y="1700808"/>
          <a:ext cx="7416824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מלבן 2"/>
          <p:cNvSpPr/>
          <p:nvPr/>
        </p:nvSpPr>
        <p:spPr>
          <a:xfrm>
            <a:off x="677864" y="188640"/>
            <a:ext cx="775885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קבוצות אוריינות מקוונת</a:t>
            </a:r>
            <a:endParaRPr lang="he-IL" sz="6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755576" y="0"/>
            <a:ext cx="7407797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6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שאלות המחקר</a:t>
            </a:r>
            <a:endParaRPr lang="he-IL" sz="6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" name="מציין מיקום תוכן 2"/>
          <p:cNvSpPr>
            <a:spLocks noGrp="1"/>
          </p:cNvSpPr>
          <p:nvPr>
            <p:ph idx="1"/>
          </p:nvPr>
        </p:nvSpPr>
        <p:spPr>
          <a:xfrm>
            <a:off x="179512" y="1196752"/>
            <a:ext cx="8604448" cy="5256584"/>
          </a:xfrm>
        </p:spPr>
        <p:txBody>
          <a:bodyPr>
            <a:noAutofit/>
          </a:bodyPr>
          <a:lstStyle/>
          <a:p>
            <a:pPr marL="514350" lvl="0" indent="-514350">
              <a:lnSpc>
                <a:spcPct val="200000"/>
              </a:lnSpc>
              <a:buFont typeface="+mj-lt"/>
              <a:buAutoNum type="arabicPeriod"/>
            </a:pPr>
            <a:r>
              <a:rPr lang="he-IL" sz="1800" b="1" dirty="0" smtClean="0"/>
              <a:t>באיזו מידה קיימת מודעות של המשתמש למוגבלותה של האנונימיות שלו ברשת?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 startAt="2"/>
            </a:pPr>
            <a:r>
              <a:rPr lang="he-IL" sz="1800" b="1" dirty="0" smtClean="0"/>
              <a:t>מהי מידת אוריינות המשתמש לפרטיותו המקוונת? </a:t>
            </a:r>
          </a:p>
          <a:p>
            <a:pPr marL="514350" lvl="0" indent="-514350">
              <a:lnSpc>
                <a:spcPct val="200000"/>
              </a:lnSpc>
              <a:buFont typeface="+mj-lt"/>
              <a:buAutoNum type="arabicPeriod" startAt="2"/>
            </a:pPr>
            <a:r>
              <a:rPr lang="he-IL" sz="1800" b="1" dirty="0" smtClean="0"/>
              <a:t>מהי מידת הדאגה של המשתמש למוגנות המידע שלו ברשת?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 startAt="2"/>
            </a:pPr>
            <a:r>
              <a:rPr lang="he-IL" sz="1800" b="1" dirty="0" smtClean="0"/>
              <a:t>האם קיים הבדל בין מידת הדאגה למוגנות המידע ברשתות חברתיות, לבין מידת הדאגה למוגנות המידע ברשת כולה?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 startAt="2"/>
            </a:pPr>
            <a:r>
              <a:rPr lang="he-IL" sz="1800" b="1" dirty="0" smtClean="0"/>
              <a:t>האם קיימת התנהגות המשתמש בהתאם לפרדוקס הפרטיות?</a:t>
            </a:r>
          </a:p>
          <a:p>
            <a:pPr marL="514350" indent="-514350">
              <a:buNone/>
            </a:pPr>
            <a:endParaRPr lang="he-IL" sz="1800" b="1" dirty="0" smtClean="0"/>
          </a:p>
          <a:p>
            <a:pPr marL="514350" indent="-514350">
              <a:buNone/>
            </a:pPr>
            <a:r>
              <a:rPr lang="he-IL" sz="1800" b="1" dirty="0" smtClean="0"/>
              <a:t>האם קיימים הבדלים בשאלות לעיל לפי: </a:t>
            </a:r>
          </a:p>
          <a:p>
            <a:pPr marL="514350" indent="-514350">
              <a:buNone/>
            </a:pPr>
            <a:r>
              <a:rPr lang="he-IL" sz="1800" b="1" dirty="0" smtClean="0"/>
              <a:t>מגדר, רמת השכלה, תחום לימוד ורמת אוריינות מקוונת?</a:t>
            </a:r>
          </a:p>
          <a:p>
            <a:pPr>
              <a:lnSpc>
                <a:spcPct val="150000"/>
              </a:lnSpc>
            </a:pPr>
            <a:endParaRPr lang="he-IL" sz="1800" b="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755576" y="188640"/>
            <a:ext cx="7407797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ממצאים</a:t>
            </a:r>
            <a:endParaRPr lang="he-IL" sz="6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מציין מיקום תוכן 2"/>
          <p:cNvSpPr txBox="1">
            <a:spLocks/>
          </p:cNvSpPr>
          <p:nvPr/>
        </p:nvSpPr>
        <p:spPr>
          <a:xfrm>
            <a:off x="323528" y="1745432"/>
            <a:ext cx="8363272" cy="5112568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רמות בינוניות</a:t>
            </a:r>
            <a:r>
              <a:rPr kumimoji="0" lang="he-IL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של </a:t>
            </a:r>
            <a:r>
              <a:rPr kumimoji="0" lang="he-I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מודעות למוגבלותה</a:t>
            </a:r>
            <a:r>
              <a:rPr kumimoji="0" lang="he-IL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של האנונימיות המקוונת, אוריינות המשתמש לפרטיותו המקוונת ודאגה למוגנות המידע ברשת.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he-IL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נטייה להעדפת ההגנה על פרטיות ואנונימיות על פני ניצול שימושיות הרשת.</a:t>
            </a:r>
            <a:endParaRPr kumimoji="0" lang="he-IL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he-IL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בעוד שגברים הראו דאגה גדולה יותר למוגנות המידע ברשת כולה, יחסית לרשתות החברתיות, נשים הראו דאגה גדולה יותר למוגנות המידע ברשתות חברתיות, יחסית לרשת כולה</a:t>
            </a:r>
            <a:r>
              <a:rPr lang="he-I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he-IL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רמת אוריינות לפרטיות מקוונת גבוהה יותר בקרב גברים.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he-IL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בקרב הסטודנטים ללימודי מידע קיימת רמת אוריינות לפרטיות מקוונת הגבוהה יותר.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he-IL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kumimoji="0" lang="he-I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he-I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e-I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he-I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e-I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e-I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e-I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e-I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395536" y="0"/>
            <a:ext cx="8388424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6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שאלות המחקר - המשך</a:t>
            </a:r>
            <a:endParaRPr lang="he-IL" sz="6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4" name="מציין מיקום תוכן 2"/>
          <p:cNvSpPr txBox="1">
            <a:spLocks/>
          </p:cNvSpPr>
          <p:nvPr/>
        </p:nvSpPr>
        <p:spPr>
          <a:xfrm>
            <a:off x="395536" y="1268760"/>
            <a:ext cx="8363272" cy="525658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28600" lvl="0" indent="-228600">
              <a:lnSpc>
                <a:spcPct val="200000"/>
              </a:lnSpc>
            </a:pPr>
            <a:endParaRPr lang="he-IL" sz="1900" b="1" dirty="0" smtClean="0"/>
          </a:p>
          <a:p>
            <a:pPr marL="457200" indent="-457200">
              <a:lnSpc>
                <a:spcPct val="200000"/>
              </a:lnSpc>
              <a:buFont typeface="+mj-lt"/>
              <a:buAutoNum type="arabicPeriod" startAt="6"/>
            </a:pPr>
            <a:r>
              <a:rPr lang="he-IL" sz="2800" b="1" dirty="0" smtClean="0"/>
              <a:t>מהם הגורמים המנבאים את התנהגות המשתמש בהתאם לפרדוקס הפרטיות?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6"/>
            </a:pPr>
            <a:endParaRPr lang="he-IL" sz="2800" b="1" dirty="0" smtClean="0"/>
          </a:p>
          <a:p>
            <a:pPr marL="457200" indent="-457200">
              <a:lnSpc>
                <a:spcPct val="200000"/>
              </a:lnSpc>
              <a:buFont typeface="+mj-lt"/>
              <a:buAutoNum type="arabicPeriod" startAt="6"/>
            </a:pPr>
            <a:r>
              <a:rPr lang="he-IL" sz="2800" b="1" dirty="0" smtClean="0"/>
              <a:t>מהם הגורמים המנבאים אוריינות לפרטיות מקוונת?</a:t>
            </a:r>
            <a:endParaRPr lang="en-US" sz="2800" b="1" dirty="0" smtClean="0"/>
          </a:p>
          <a:p>
            <a:pPr>
              <a:lnSpc>
                <a:spcPct val="200000"/>
              </a:lnSpc>
            </a:pPr>
            <a:endParaRPr kumimoji="0" lang="he-IL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e-IL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1475681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25963"/>
          </a:xfrm>
        </p:spPr>
        <p:txBody>
          <a:bodyPr/>
          <a:lstStyle/>
          <a:p>
            <a:pPr lvl="0">
              <a:defRPr/>
            </a:pPr>
            <a:r>
              <a:rPr lang="he-I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דאגה למוגנות המידע ברשת מנבאת התנהגות בהתאם לפרדוקס הפרטיות.</a:t>
            </a:r>
          </a:p>
          <a:p>
            <a:pPr lvl="0">
              <a:defRPr/>
            </a:pPr>
            <a:endParaRPr lang="he-I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defRPr/>
            </a:pPr>
            <a:r>
              <a:rPr lang="he-I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רמת אוריינות מקוונת ודאגה למוגנות המידע ברשת מנבאות רמת אוריינות לפרטיות מקוונת.</a:t>
            </a:r>
          </a:p>
        </p:txBody>
      </p:sp>
      <p:sp>
        <p:nvSpPr>
          <p:cNvPr id="5" name="מלבן 4"/>
          <p:cNvSpPr/>
          <p:nvPr/>
        </p:nvSpPr>
        <p:spPr>
          <a:xfrm>
            <a:off x="755576" y="188640"/>
            <a:ext cx="7407797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ממצאים - המשך</a:t>
            </a:r>
            <a:endParaRPr lang="he-IL" sz="6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0536620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755576" y="0"/>
            <a:ext cx="7407797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e-IL" sz="6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מסקנות</a:t>
            </a:r>
            <a:endParaRPr lang="he-IL" sz="6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מציין מיקום תוכן 2"/>
          <p:cNvSpPr txBox="1">
            <a:spLocks/>
          </p:cNvSpPr>
          <p:nvPr/>
        </p:nvSpPr>
        <p:spPr>
          <a:xfrm>
            <a:off x="323528" y="1412776"/>
            <a:ext cx="8363272" cy="4464496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על אף שרמות המודעות והדאגה של המשתמש לרמת האנונימיות ו/או הפרטיות שלו ברשת אינן גבוהות, הוא מעדיף להגן עליהן "ליתר ביטחון".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e-IL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העלאת רמת האוריינות של המשתמש עשויה לסייע בצמצום פרדוקס הפרטיות. 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he-IL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e-IL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יכולות טכניות גבוהות אינן הכרח לצורך הגברת היכולת לגלוש באופן פרטי ואנונימי.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he-IL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e-I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עודנו</a:t>
            </a:r>
            <a:r>
              <a:rPr kumimoji="0" lang="he-IL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he-I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קיים פער דיגיטלי בין גברים לנשים. 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he-IL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he-I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e-I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e-I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e-I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e-I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755576" y="0"/>
            <a:ext cx="7407797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he-IL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עתידה של </a:t>
            </a:r>
            <a:r>
              <a:rPr lang="he-IL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הפרטיות</a:t>
            </a:r>
            <a:endParaRPr lang="he-IL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179512" y="1124744"/>
            <a:ext cx="66967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Rainie</a:t>
            </a:r>
            <a:r>
              <a:rPr kumimoji="0" lang="en-US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L. &amp; Anderson, J. (2014)</a:t>
            </a:r>
            <a:r>
              <a:rPr kumimoji="0" lang="en-US" b="1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 </a:t>
            </a:r>
            <a:r>
              <a:rPr kumimoji="0" lang="en-US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Future of Privacy:</a:t>
            </a:r>
          </a:p>
        </p:txBody>
      </p:sp>
      <p:graphicFrame>
        <p:nvGraphicFramePr>
          <p:cNvPr id="4" name="דיאגרמה 3"/>
          <p:cNvGraphicFramePr/>
          <p:nvPr>
            <p:extLst>
              <p:ext uri="{D42A27DB-BD31-4B8C-83A1-F6EECF244321}">
                <p14:modId xmlns:p14="http://schemas.microsoft.com/office/powerpoint/2010/main" xmlns="" val="2554352349"/>
              </p:ext>
            </p:extLst>
          </p:nvPr>
        </p:nvGraphicFramePr>
        <p:xfrm>
          <a:off x="251520" y="1556792"/>
          <a:ext cx="8640960" cy="5157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2267744" y="0"/>
            <a:ext cx="4464496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ביבליוגרפיה</a:t>
            </a:r>
            <a:endParaRPr lang="he-IL" sz="6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1196752"/>
            <a:ext cx="8568952" cy="64633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/>
            <a:r>
              <a:rPr lang="he-IL" dirty="0" smtClean="0"/>
              <a:t>שוורץ-אלטשולר, ת' (2012). מבוא. בתוך ת' שוורץ-אלטשולר (עורכת), </a:t>
            </a:r>
            <a:r>
              <a:rPr lang="he-IL" i="1" dirty="0" smtClean="0"/>
              <a:t>פרטיות בעידן של שינוי</a:t>
            </a:r>
            <a:r>
              <a:rPr lang="he-IL" dirty="0" smtClean="0"/>
              <a:t> 	(</a:t>
            </a:r>
            <a:r>
              <a:rPr lang="he-IL" dirty="0" err="1" smtClean="0"/>
              <a:t>עמ</a:t>
            </a:r>
            <a:r>
              <a:rPr lang="he-IL" dirty="0" smtClean="0"/>
              <a:t>' 24-11). ירושלים: המכון הישראלי לדמוקרטיה.</a:t>
            </a:r>
          </a:p>
          <a:p>
            <a:pPr algn="just"/>
            <a:endParaRPr lang="en-US" dirty="0" smtClean="0"/>
          </a:p>
          <a:p>
            <a:pPr algn="just" rtl="0"/>
            <a:r>
              <a:rPr lang="en-US" dirty="0" smtClean="0"/>
              <a:t>Barnes, B. S. (2006). A privacy-paradox: Social networking in the United States. </a:t>
            </a:r>
            <a:r>
              <a:rPr lang="en-US" i="1" dirty="0" smtClean="0"/>
              <a:t>First 	Monday, 11</a:t>
            </a:r>
            <a:r>
              <a:rPr lang="en-US" dirty="0" smtClean="0"/>
              <a:t> (9). DOI: 10.5210/fm.v11i9.1394</a:t>
            </a:r>
          </a:p>
          <a:p>
            <a:pPr algn="just" rtl="0"/>
            <a:endParaRPr lang="en-US" dirty="0" smtClean="0"/>
          </a:p>
          <a:p>
            <a:pPr algn="just" rtl="0"/>
            <a:r>
              <a:rPr lang="en-US" dirty="0" err="1" smtClean="0"/>
              <a:t>Pfitzmann</a:t>
            </a:r>
            <a:r>
              <a:rPr lang="en-US" dirty="0" smtClean="0"/>
              <a:t> A. &amp; Hansen, M. (2008). </a:t>
            </a:r>
            <a:r>
              <a:rPr lang="en-US" i="1" dirty="0" smtClean="0"/>
              <a:t>Anonymity, unlinkability, undetectability, 	unobservability, pseudonymity, and identity management - a consolidated 	proposal for terminology</a:t>
            </a:r>
            <a:r>
              <a:rPr lang="en-US" dirty="0" smtClean="0"/>
              <a:t>, version v0.31, February 2008. Retrieved from 	http://dud.inf.tu-dresden.de/literatur/Anon_Terminology_v0.31.pdf </a:t>
            </a:r>
          </a:p>
          <a:p>
            <a:pPr algn="just" rtl="0"/>
            <a:r>
              <a:rPr lang="en-US" dirty="0" smtClean="0"/>
              <a:t>   </a:t>
            </a:r>
          </a:p>
          <a:p>
            <a:pPr algn="just" rtl="0"/>
            <a:r>
              <a:rPr lang="en-US" dirty="0" err="1" smtClean="0"/>
              <a:t>Pfitzmann</a:t>
            </a:r>
            <a:r>
              <a:rPr lang="en-US" dirty="0" smtClean="0"/>
              <a:t>, A. &amp; </a:t>
            </a:r>
            <a:r>
              <a:rPr lang="en-US" dirty="0" err="1" smtClean="0"/>
              <a:t>Köhntopp</a:t>
            </a:r>
            <a:r>
              <a:rPr lang="en-US" dirty="0" smtClean="0"/>
              <a:t>, M. (2001). Anonymity, unobservability, and 	pseudonymity - a proposal for terminology. In H. </a:t>
            </a:r>
            <a:r>
              <a:rPr lang="en-US" dirty="0" err="1" smtClean="0"/>
              <a:t>Federrath</a:t>
            </a:r>
            <a:r>
              <a:rPr lang="en-US" dirty="0" smtClean="0"/>
              <a:t> (Ed.), </a:t>
            </a:r>
            <a:r>
              <a:rPr lang="en-US" i="1" dirty="0" smtClean="0"/>
              <a:t>Designing 	Privacy Enhancing Technologies - Proceedings of the International Workshop 	on Design Issues in Anonymity and Unobservability</a:t>
            </a:r>
            <a:r>
              <a:rPr lang="en-US" dirty="0" smtClean="0"/>
              <a:t> (pp. 1-9). Berlin, 	Heidelberg: Springer-</a:t>
            </a:r>
            <a:r>
              <a:rPr lang="en-US" dirty="0" err="1" smtClean="0"/>
              <a:t>Verlag</a:t>
            </a:r>
            <a:r>
              <a:rPr lang="en-US" dirty="0" smtClean="0"/>
              <a:t>. </a:t>
            </a:r>
          </a:p>
          <a:p>
            <a:pPr algn="just" rtl="0"/>
            <a:endParaRPr lang="en-US" dirty="0" smtClean="0"/>
          </a:p>
          <a:p>
            <a:pPr algn="just" rtl="0"/>
            <a:r>
              <a:rPr lang="en-US" dirty="0" err="1" smtClean="0"/>
              <a:t>Rainie</a:t>
            </a:r>
            <a:r>
              <a:rPr lang="en-US" dirty="0" smtClean="0"/>
              <a:t>, L. &amp; Anderson, J. (2014). The future of privacy. </a:t>
            </a:r>
            <a:r>
              <a:rPr lang="en-US" i="1" dirty="0" smtClean="0"/>
              <a:t>Pew Research Center's 	Internet &amp; 	American Life Project, December 2014.</a:t>
            </a:r>
            <a:r>
              <a:rPr lang="en-US" dirty="0" smtClean="0"/>
              <a:t> Retrieved from 	http://www.pewinternet.org/files/2014/12/PI_FutureofPrivacy_1218141.pdf </a:t>
            </a:r>
          </a:p>
          <a:p>
            <a:pPr algn="just" rtl="0"/>
            <a:r>
              <a:rPr lang="en-US" dirty="0" smtClean="0"/>
              <a:t>   </a:t>
            </a:r>
          </a:p>
          <a:p>
            <a:pPr algn="just" rtl="0">
              <a:lnSpc>
                <a:spcPct val="200000"/>
              </a:lnSpc>
            </a:pPr>
            <a:endParaRPr lang="he-IL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תוכן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5257800"/>
          </a:xfrm>
        </p:spPr>
        <p:txBody>
          <a:bodyPr>
            <a:normAutofit fontScale="77500" lnSpcReduction="20000"/>
          </a:bodyPr>
          <a:lstStyle/>
          <a:p>
            <a:r>
              <a:rPr lang="he-I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רקע כללי</a:t>
            </a:r>
          </a:p>
          <a:p>
            <a:endParaRPr lang="he-IL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e-I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מטרות המחקר</a:t>
            </a:r>
          </a:p>
          <a:p>
            <a:pPr>
              <a:buNone/>
            </a:pPr>
            <a:endParaRPr lang="he-IL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e-I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מתודולוגיה</a:t>
            </a:r>
          </a:p>
          <a:p>
            <a:endParaRPr lang="he-IL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e-I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שאלות המחקר</a:t>
            </a:r>
          </a:p>
          <a:p>
            <a:endParaRPr lang="he-IL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e-I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ממצאים</a:t>
            </a:r>
          </a:p>
          <a:p>
            <a:endParaRPr lang="he-IL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e-I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מסקנות</a:t>
            </a:r>
          </a:p>
          <a:p>
            <a:endParaRPr lang="he-IL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e-I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עתידה של הפרטיות</a:t>
            </a:r>
            <a:endParaRPr lang="he-IL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e-IL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he-IL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e-IL" dirty="0" smtClean="0"/>
          </a:p>
          <a:p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2564214" y="260648"/>
            <a:ext cx="387958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יעדי המצגת</a:t>
            </a:r>
            <a:endParaRPr lang="he-IL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259632" y="188640"/>
            <a:ext cx="6624736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6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הגדרות</a:t>
            </a:r>
            <a:endParaRPr lang="he-IL" sz="6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graphicFrame>
        <p:nvGraphicFramePr>
          <p:cNvPr id="3" name="דיאגרמה 2"/>
          <p:cNvGraphicFramePr/>
          <p:nvPr>
            <p:extLst>
              <p:ext uri="{D42A27DB-BD31-4B8C-83A1-F6EECF244321}">
                <p14:modId xmlns:p14="http://schemas.microsoft.com/office/powerpoint/2010/main" xmlns="" val="2554352349"/>
              </p:ext>
            </p:extLst>
          </p:nvPr>
        </p:nvGraphicFramePr>
        <p:xfrm>
          <a:off x="251520" y="1556792"/>
          <a:ext cx="8640960" cy="4928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0" y="332656"/>
            <a:ext cx="9004995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5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מוגבלות הפרטיות והאנונימיות ברשת</a:t>
            </a:r>
            <a:endParaRPr lang="he-IL" sz="50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graphicFrame>
        <p:nvGraphicFramePr>
          <p:cNvPr id="7" name="דיאגרמה 6"/>
          <p:cNvGraphicFramePr/>
          <p:nvPr/>
        </p:nvGraphicFramePr>
        <p:xfrm>
          <a:off x="1475656" y="2420888"/>
          <a:ext cx="6096000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488892976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דיאגרמה 5"/>
          <p:cNvGraphicFramePr/>
          <p:nvPr>
            <p:extLst>
              <p:ext uri="{D42A27DB-BD31-4B8C-83A1-F6EECF244321}">
                <p14:modId xmlns:p14="http://schemas.microsoft.com/office/powerpoint/2010/main" xmlns="" val="270023250"/>
              </p:ext>
            </p:extLst>
          </p:nvPr>
        </p:nvGraphicFramePr>
        <p:xfrm>
          <a:off x="827584" y="620688"/>
          <a:ext cx="7704856" cy="5344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-180528" y="5301208"/>
            <a:ext cx="449999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 smtClean="0"/>
              <a:t>(</a:t>
            </a:r>
            <a:r>
              <a:rPr lang="en-US" sz="1400" dirty="0" err="1" smtClean="0"/>
              <a:t>Pfitzmann</a:t>
            </a:r>
            <a:r>
              <a:rPr lang="en-US" sz="1400" dirty="0" smtClean="0"/>
              <a:t> &amp; </a:t>
            </a:r>
            <a:r>
              <a:rPr lang="en-US" sz="1400" dirty="0" err="1" smtClean="0"/>
              <a:t>Köhntopp</a:t>
            </a:r>
            <a:r>
              <a:rPr lang="en-US" sz="1400" dirty="0" smtClean="0"/>
              <a:t>, 2001; </a:t>
            </a:r>
            <a:r>
              <a:rPr lang="en-US" sz="1400" dirty="0" err="1" smtClean="0"/>
              <a:t>Pfitzmann</a:t>
            </a:r>
            <a:r>
              <a:rPr lang="en-US" sz="1400" dirty="0" smtClean="0"/>
              <a:t> &amp; Hansen, 2008)</a:t>
            </a:r>
            <a:endParaRPr lang="he-IL" sz="14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דיאגרמה 1"/>
          <p:cNvGraphicFramePr/>
          <p:nvPr/>
        </p:nvGraphicFramePr>
        <p:xfrm>
          <a:off x="1043608" y="1556792"/>
          <a:ext cx="7080448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מלבן 2"/>
          <p:cNvSpPr/>
          <p:nvPr/>
        </p:nvSpPr>
        <p:spPr>
          <a:xfrm>
            <a:off x="0" y="548680"/>
            <a:ext cx="9004995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5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כלים להגברת אנונימיות ברשת</a:t>
            </a:r>
            <a:endParaRPr lang="he-IL" sz="5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0" y="476672"/>
            <a:ext cx="8964488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he-IL" sz="6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אוריינות לפרטיות מקוונת</a:t>
            </a:r>
            <a:endParaRPr lang="he-IL" sz="6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מציין מיקום תוכן 2"/>
          <p:cNvSpPr txBox="1">
            <a:spLocks/>
          </p:cNvSpPr>
          <p:nvPr/>
        </p:nvSpPr>
        <p:spPr>
          <a:xfrm>
            <a:off x="323528" y="1988840"/>
            <a:ext cx="8363272" cy="3600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>
              <a:lnSpc>
                <a:spcPct val="20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מידת ההיכרות והשימוש בכלים שייעודם הגברת פרטיות ואנונימיות מקוונת.</a:t>
            </a:r>
            <a:endParaRPr kumimoji="0" lang="he-IL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he-IL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e-IL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e-IL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e-IL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4701070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0" y="332656"/>
            <a:ext cx="8964488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פרדוקס הפרטיות</a:t>
            </a:r>
            <a:endParaRPr lang="he-IL" sz="6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מציין מיקום תוכן 2"/>
          <p:cNvSpPr txBox="1">
            <a:spLocks/>
          </p:cNvSpPr>
          <p:nvPr/>
        </p:nvSpPr>
        <p:spPr>
          <a:xfrm>
            <a:off x="323528" y="1556792"/>
            <a:ext cx="8363272" cy="3600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חוסר התאמה בין מודעות ודאגת המשתמש לפרטיותו המקוונת, לבין התנהגותו בפועל המשקפת את ההיפך (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Barnes, 2006</a:t>
            </a:r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endParaRPr kumimoji="0" lang="he-IL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he-IL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he-IL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e-IL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e-IL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דיאגרמה 6"/>
          <p:cNvGraphicFramePr/>
          <p:nvPr>
            <p:extLst>
              <p:ext uri="{D42A27DB-BD31-4B8C-83A1-F6EECF244321}">
                <p14:modId xmlns:p14="http://schemas.microsoft.com/office/powerpoint/2010/main" xmlns="" val="2554352349"/>
              </p:ext>
            </p:extLst>
          </p:nvPr>
        </p:nvGraphicFramePr>
        <p:xfrm>
          <a:off x="611560" y="4581128"/>
          <a:ext cx="7560840" cy="1687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837566240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/>
          <p:cNvSpPr/>
          <p:nvPr/>
        </p:nvSpPr>
        <p:spPr>
          <a:xfrm>
            <a:off x="1970576" y="16748"/>
            <a:ext cx="522611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6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מטרות המחקר</a:t>
            </a:r>
            <a:endParaRPr lang="he-IL" sz="66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1052736"/>
            <a:ext cx="8568952" cy="64325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he-IL" sz="1700" dirty="0" smtClean="0"/>
              <a:t>לאבחן </a:t>
            </a:r>
            <a:r>
              <a:rPr lang="he-IL" sz="1700" dirty="0"/>
              <a:t>את </a:t>
            </a:r>
            <a:r>
              <a:rPr lang="he-IL" sz="1700" b="1" dirty="0"/>
              <a:t>מודעות הסטודנטים </a:t>
            </a:r>
            <a:r>
              <a:rPr lang="he-IL" sz="1700" dirty="0"/>
              <a:t>הישראליים מתחומי לימוד שונים </a:t>
            </a:r>
            <a:r>
              <a:rPr lang="he-IL" sz="1700" b="1" dirty="0"/>
              <a:t>למוגבלות האנונימיות </a:t>
            </a:r>
            <a:r>
              <a:rPr lang="he-IL" sz="1700" dirty="0"/>
              <a:t>שלהם ברשת, תוך שקילת משתנים, כגון: </a:t>
            </a:r>
            <a:r>
              <a:rPr lang="he-IL" sz="1700" b="1" dirty="0"/>
              <a:t>מגדר, גיל, תחום לימוד, רמת אוריינות </a:t>
            </a:r>
            <a:r>
              <a:rPr lang="he-IL" sz="1700" b="1" dirty="0" smtClean="0"/>
              <a:t>מקוונת</a:t>
            </a:r>
            <a:r>
              <a:rPr lang="he-IL" sz="1700" dirty="0" smtClean="0"/>
              <a:t>. 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he-IL" sz="1700" dirty="0" smtClean="0"/>
              <a:t>לבחון את </a:t>
            </a:r>
            <a:r>
              <a:rPr lang="he-IL" sz="1700" b="1" dirty="0" smtClean="0"/>
              <a:t>מידת האוריינות לפרטיות מקוונת</a:t>
            </a:r>
            <a:r>
              <a:rPr lang="he-IL" sz="1700" dirty="0" smtClean="0"/>
              <a:t>, דהיינו</a:t>
            </a:r>
            <a:r>
              <a:rPr lang="he-IL" sz="1700" smtClean="0"/>
              <a:t>, היכרות </a:t>
            </a:r>
            <a:r>
              <a:rPr lang="he-IL" sz="1700" dirty="0" smtClean="0"/>
              <a:t>ושימוש בכלים להגברת האנונימיות והפרטיות ברשת.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he-IL" sz="1700" dirty="0" smtClean="0"/>
              <a:t>לבחון את </a:t>
            </a:r>
            <a:r>
              <a:rPr lang="he-IL" sz="1700" b="1" dirty="0"/>
              <a:t>מידת הדאגה </a:t>
            </a:r>
            <a:r>
              <a:rPr lang="he-IL" sz="1700" dirty="0"/>
              <a:t>של </a:t>
            </a:r>
            <a:r>
              <a:rPr lang="he-IL" sz="1700" dirty="0" smtClean="0"/>
              <a:t>המשתמש </a:t>
            </a:r>
            <a:r>
              <a:rPr lang="he-IL" sz="1700" b="1" dirty="0" smtClean="0"/>
              <a:t>למוגנות </a:t>
            </a:r>
            <a:r>
              <a:rPr lang="he-IL" sz="1700" b="1" dirty="0"/>
              <a:t>המידע </a:t>
            </a:r>
            <a:r>
              <a:rPr lang="he-IL" sz="1700" dirty="0" smtClean="0"/>
              <a:t>שלו </a:t>
            </a:r>
            <a:r>
              <a:rPr lang="he-IL" sz="1700" dirty="0"/>
              <a:t>ברשת וההבדל האפשרי בין מידת הדאגה ברשתות חברתיות, לבין מידת הדאגה ברשת כולה. </a:t>
            </a:r>
            <a:endParaRPr lang="he-IL" sz="1700" dirty="0" smtClean="0"/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he-IL" sz="1700" dirty="0" smtClean="0"/>
              <a:t>לבדוק את נטיית אוכלוסיית המחקר באשר </a:t>
            </a:r>
            <a:r>
              <a:rPr lang="he-IL" sz="1700" b="1" dirty="0" smtClean="0"/>
              <a:t>לפרדוקס הפרטיות </a:t>
            </a:r>
            <a:r>
              <a:rPr lang="he-IL" sz="1700" dirty="0" smtClean="0"/>
              <a:t>ואת אופן הביטוי של </a:t>
            </a:r>
            <a:r>
              <a:rPr lang="he-IL" sz="1700" b="1" dirty="0" smtClean="0"/>
              <a:t>התנהגות המשתמש בהתאם לפרדוקס הפרטיות. </a:t>
            </a:r>
            <a:r>
              <a:rPr lang="he-IL" sz="1700" dirty="0" smtClean="0"/>
              <a:t>דהיינו</a:t>
            </a:r>
            <a:r>
              <a:rPr lang="he-IL" sz="1700" dirty="0"/>
              <a:t>, </a:t>
            </a:r>
            <a:r>
              <a:rPr lang="he-IL" sz="1700" dirty="0" smtClean="0"/>
              <a:t>בחינת העדפת המשתמש לניצול הכלים שמציעה הרשת באופן מיטבי, על פני ההגנה על פרטיות ואנונימיות.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he-IL" sz="1700" b="1" dirty="0" smtClean="0"/>
              <a:t>בניית רשת של קשרים המסבירה </a:t>
            </a:r>
            <a:r>
              <a:rPr lang="he-IL" sz="1700" b="1" dirty="0"/>
              <a:t>את התנהגות המשתמש, אשר מובילה להגברת </a:t>
            </a:r>
            <a:r>
              <a:rPr lang="he-IL" sz="1700" b="1" dirty="0" smtClean="0"/>
              <a:t>האוריינות </a:t>
            </a:r>
            <a:r>
              <a:rPr lang="he-IL" sz="1700" b="1" dirty="0"/>
              <a:t>ל</a:t>
            </a:r>
            <a:r>
              <a:rPr lang="he-IL" sz="1700" b="1" dirty="0" smtClean="0"/>
              <a:t>פרטיות מקוונת ובכך </a:t>
            </a:r>
            <a:r>
              <a:rPr lang="he-IL" sz="1700" b="1" dirty="0"/>
              <a:t>מצמצמת את תופעת פרדוקס </a:t>
            </a:r>
            <a:r>
              <a:rPr lang="he-IL" b="1" dirty="0"/>
              <a:t>הפרטיות.</a:t>
            </a:r>
            <a:endParaRPr lang="en-US" b="1" dirty="0"/>
          </a:p>
          <a:p>
            <a:pPr algn="just">
              <a:lnSpc>
                <a:spcPct val="200000"/>
              </a:lnSpc>
            </a:pPr>
            <a:endParaRPr lang="en-US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856</Words>
  <Application>Microsoft Office PowerPoint</Application>
  <PresentationFormat>‫הצגה על המסך (4:3)</PresentationFormat>
  <Paragraphs>142</Paragraphs>
  <Slides>18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18</vt:i4>
      </vt:variant>
    </vt:vector>
  </HeadingPairs>
  <TitlesOfParts>
    <vt:vector size="19" baseType="lpstr">
      <vt:lpstr>ערכת נושא Office</vt:lpstr>
      <vt:lpstr>שקופית 1</vt:lpstr>
      <vt:lpstr>שקופית 2</vt:lpstr>
      <vt:lpstr>שקופית 3</vt:lpstr>
      <vt:lpstr>שקופית 4</vt:lpstr>
      <vt:lpstr>שקופית 5</vt:lpstr>
      <vt:lpstr>שקופית 6</vt:lpstr>
      <vt:lpstr>שקופית 7</vt:lpstr>
      <vt:lpstr>שקופית 8</vt:lpstr>
      <vt:lpstr>שקופית 9</vt:lpstr>
      <vt:lpstr>שקופית 10</vt:lpstr>
      <vt:lpstr>שקופית 11</vt:lpstr>
      <vt:lpstr>שקופית 12</vt:lpstr>
      <vt:lpstr>שקופית 13</vt:lpstr>
      <vt:lpstr>שקופית 14</vt:lpstr>
      <vt:lpstr>שקופית 15</vt:lpstr>
      <vt:lpstr>שקופית 16</vt:lpstr>
      <vt:lpstr>שקופית 17</vt:lpstr>
      <vt:lpstr>שקופית 18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זקנים</dc:title>
  <dc:creator>Lenovo</dc:creator>
  <cp:lastModifiedBy>Lenovo</cp:lastModifiedBy>
  <cp:revision>143</cp:revision>
  <dcterms:created xsi:type="dcterms:W3CDTF">2013-11-12T13:16:06Z</dcterms:created>
  <dcterms:modified xsi:type="dcterms:W3CDTF">2016-06-18T07:28:27Z</dcterms:modified>
</cp:coreProperties>
</file>